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0" r:id="rId3"/>
    <p:sldId id="263" r:id="rId4"/>
    <p:sldId id="266" r:id="rId5"/>
    <p:sldId id="264" r:id="rId6"/>
    <p:sldId id="265" r:id="rId7"/>
    <p:sldId id="267" r:id="rId8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 varScale="1">
        <p:scale>
          <a:sx n="77" d="100"/>
          <a:sy n="77" d="100"/>
        </p:scale>
        <p:origin x="17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41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420888"/>
            <a:ext cx="6480720" cy="1102022"/>
          </a:xfrm>
        </p:spPr>
        <p:txBody>
          <a:bodyPr/>
          <a:lstStyle>
            <a:lvl1pPr>
              <a:defRPr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204120" y="956017"/>
            <a:ext cx="576064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844080" y="2285256"/>
            <a:ext cx="590465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1" name="Дата 3"/>
          <p:cNvSpPr txBox="1">
            <a:spLocks/>
          </p:cNvSpPr>
          <p:nvPr userDrawn="1"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420888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3728" y="3789040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4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0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8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bg2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803617"/>
            <a:ext cx="5760640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2132856"/>
            <a:ext cx="590465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  </a:t>
            </a:r>
            <a:r>
              <a:rPr lang="ru-RU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Музыкально</a:t>
            </a:r>
            <a:r>
              <a:rPr lang="ru-RU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      -дидактические игры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    </a:t>
            </a:r>
            <a:r>
              <a:rPr lang="ru-RU" sz="3100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(младший и средний </a:t>
            </a:r>
            <a:r>
              <a:rPr lang="ru-RU" sz="3100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ru-RU" sz="3100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дошкольный возраст)</a:t>
            </a:r>
            <a:br>
              <a:rPr lang="ru-RU" sz="3100" dirty="0" smtClean="0">
                <a:solidFill>
                  <a:srgbClr val="C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i="1" dirty="0" smtClean="0">
                <a:solidFill>
                  <a:srgbClr val="FFC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МБДОУ д/с ОВ №8</a:t>
            </a:r>
            <a:br>
              <a:rPr lang="ru-RU" sz="2700" i="1" dirty="0" smtClean="0">
                <a:solidFill>
                  <a:srgbClr val="FFC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i="1" dirty="0" smtClean="0">
                <a:solidFill>
                  <a:srgbClr val="FFC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муз. руководитель</a:t>
            </a:r>
            <a:br>
              <a:rPr lang="ru-RU" sz="2700" i="1" dirty="0" smtClean="0">
                <a:solidFill>
                  <a:srgbClr val="FFC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ru-RU" sz="2700" i="1" dirty="0" err="1" smtClean="0">
                <a:solidFill>
                  <a:srgbClr val="FFC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Зубрилина</a:t>
            </a:r>
            <a:r>
              <a:rPr lang="ru-RU" sz="2700" i="1" dirty="0" smtClean="0">
                <a:solidFill>
                  <a:srgbClr val="FFC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О.В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Screenshot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432511" y="5388938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pic>
        <p:nvPicPr>
          <p:cNvPr id="1026" name="Picture 2" descr="C:\Users\User\Desktop\Screenshot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00298" y="2285256"/>
            <a:ext cx="3929090" cy="2929694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2050" name="Picture 2" descr="C:\Users\User\Desktop\Screenshot_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00298" y="2285256"/>
            <a:ext cx="3929090" cy="2929694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3074" name="Picture 2" descr="C:\Users\User\Desktop\Screenshot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040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Screenshot_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7200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200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7200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7200" i="1" dirty="0" smtClean="0">
                <a:solidFill>
                  <a:srgbClr val="FF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7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f7c99a9f2de5b86a8eb3fb5b476289f86422b2f"/>
</p:tagLst>
</file>

<file path=ppt/theme/theme1.xml><?xml version="1.0" encoding="utf-8"?>
<a:theme xmlns:a="http://schemas.openxmlformats.org/drawingml/2006/main" name="Тема Office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</TotalTime>
  <Words>10</Words>
  <Application>Microsoft Office PowerPoint</Application>
  <PresentationFormat>Экран (4:3)</PresentationFormat>
  <Paragraphs>10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     Музыкально        -дидактические игры     (младший и средний  дошкольный возраст)  МБДОУ д/с ОВ №8 муз. руководитель Зубрилина О.В </vt:lpstr>
      <vt:lpstr>Презентация PowerPoint</vt:lpstr>
      <vt:lpstr>Заголовок слайда</vt:lpstr>
      <vt:lpstr>Презентация PowerPoint</vt:lpstr>
      <vt:lpstr>Презентация PowerPoint</vt:lpstr>
      <vt:lpstr>Презентация PowerPoint</vt:lpstr>
      <vt:lpstr>Спасибо за  внимание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 минуты без книги</dc:title>
  <dc:creator>obstinate</dc:creator>
  <dc:description>Шаблон презентации с сайта https://presentation-creation.ru/</dc:description>
  <cp:lastModifiedBy>Лилия</cp:lastModifiedBy>
  <cp:revision>552</cp:revision>
  <dcterms:created xsi:type="dcterms:W3CDTF">2018-02-25T09:09:03Z</dcterms:created>
  <dcterms:modified xsi:type="dcterms:W3CDTF">2024-04-12T04:25:52Z</dcterms:modified>
</cp:coreProperties>
</file>