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3" r:id="rId4"/>
    <p:sldId id="266" r:id="rId5"/>
    <p:sldId id="264" r:id="rId6"/>
    <p:sldId id="265" r:id="rId7"/>
    <p:sldId id="267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7" d="100"/>
          <a:sy n="77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6480720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4120" y="9560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844080" y="22852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420888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3789040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03617"/>
            <a:ext cx="576064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2132856"/>
            <a:ext cx="5904656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ru-RU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Музыкально</a:t>
            </a:r>
            <a:r>
              <a:rPr lang="ru-RU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-дидактические игры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   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(младший и средний 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дошкольный возраст)</a:t>
            </a:r>
            <a:br>
              <a:rPr lang="ru-RU" sz="31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i="1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МБДОУ д/с ОВ №8</a:t>
            </a:r>
            <a:br>
              <a:rPr lang="ru-RU" sz="2700" i="1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i="1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муз. руководитель</a:t>
            </a:r>
            <a:br>
              <a:rPr lang="ru-RU" sz="2700" i="1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i="1" dirty="0" err="1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Зубрилина</a:t>
            </a:r>
            <a:r>
              <a:rPr lang="ru-RU" sz="2700" i="1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О.В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432511" y="538893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pic>
        <p:nvPicPr>
          <p:cNvPr id="1026" name="Picture 2" descr="C:\Users\User\Desktop\Screensho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00298" y="2285256"/>
            <a:ext cx="3929090" cy="292969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2050" name="Picture 2" descr="C:\Users\User\Desktop\Screensho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00298" y="2285256"/>
            <a:ext cx="3929090" cy="292969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3074" name="Picture 2" descr="C:\Users\User\Desktop\Screenshot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04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Screenshot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72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72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7c99a9f2de5b86a8eb3fb5b476289f86422b2f"/>
</p:tagLst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10</Words>
  <Application>Microsoft Office PowerPoint</Application>
  <PresentationFormat>Экран (4:3)</PresentationFormat>
  <Paragraphs>10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Музыкально        -дидактические игры     (младший и средний  дошкольный возраст)  МБДОУ д/с ОВ №8 муз. руководитель Зубрилина О.В </vt:lpstr>
      <vt:lpstr>Презентация PowerPoint</vt:lpstr>
      <vt:lpstr>Заголовок слайда</vt:lpstr>
      <vt:lpstr>Презентация PowerPoint</vt:lpstr>
      <vt:lpstr>Презентация PowerPoint</vt:lpstr>
      <vt:lpstr>Презентация PowerPoint</vt:lpstr>
      <vt:lpstr>Спасибо за  внимание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минуты без книги</dc:title>
  <dc:creator>obstinate</dc:creator>
  <dc:description>Шаблон презентации с сайта https://presentation-creation.ru/</dc:description>
  <cp:lastModifiedBy>Лилия</cp:lastModifiedBy>
  <cp:revision>552</cp:revision>
  <dcterms:created xsi:type="dcterms:W3CDTF">2018-02-25T09:09:03Z</dcterms:created>
  <dcterms:modified xsi:type="dcterms:W3CDTF">2024-04-12T04:25:52Z</dcterms:modified>
</cp:coreProperties>
</file>