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9" r:id="rId4"/>
    <p:sldId id="258" r:id="rId5"/>
    <p:sldId id="264" r:id="rId6"/>
    <p:sldId id="265" r:id="rId7"/>
    <p:sldId id="266" r:id="rId8"/>
    <p:sldId id="305" r:id="rId9"/>
    <p:sldId id="269" r:id="rId10"/>
    <p:sldId id="267" r:id="rId11"/>
    <p:sldId id="271" r:id="rId12"/>
    <p:sldId id="300" r:id="rId13"/>
    <p:sldId id="260" r:id="rId14"/>
    <p:sldId id="306" r:id="rId15"/>
    <p:sldId id="261" r:id="rId16"/>
    <p:sldId id="307" r:id="rId17"/>
    <p:sldId id="302" r:id="rId18"/>
    <p:sldId id="294" r:id="rId19"/>
    <p:sldId id="308" r:id="rId20"/>
    <p:sldId id="301" r:id="rId21"/>
    <p:sldId id="309" r:id="rId22"/>
    <p:sldId id="303" r:id="rId23"/>
    <p:sldId id="304" r:id="rId24"/>
    <p:sldId id="299" r:id="rId2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>
      <p:cViewPr varScale="1">
        <p:scale>
          <a:sx n="85" d="100"/>
          <a:sy n="85" d="100"/>
        </p:scale>
        <p:origin x="160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25875-4FE1-49DF-A32D-1DB5875758EF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F4020-2320-440E-BD29-2E9FCE3E7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61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ко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899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285728"/>
            <a:ext cx="7416824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«Космос»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детей старшего возраста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05A1D1A-C01C-4411-A3B3-8688DAB1B0F5}"/>
              </a:ext>
            </a:extLst>
          </p:cNvPr>
          <p:cNvSpPr/>
          <p:nvPr/>
        </p:nvSpPr>
        <p:spPr>
          <a:xfrm>
            <a:off x="4716016" y="5085184"/>
            <a:ext cx="3816424" cy="1296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Воспитатель МБДОУ д/с ОВ №8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Козлова В.В.</a:t>
            </a:r>
          </a:p>
        </p:txBody>
      </p:sp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Work\Desktop\7(10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75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img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D:\Мои документы\Дулина Н\СЦЕНАРИИ\Солнышко\Гагарин\картинки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C:\Users\Work\Desktop\im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36504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C:\Users\Work\Desktop\SHL_929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538" y="2852936"/>
            <a:ext cx="572016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6248" y="7143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Космонавту нужен скафандр даже тогда, когда он находится в космическом корабле. </a:t>
            </a:r>
          </a:p>
        </p:txBody>
      </p:sp>
    </p:spTree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телеско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138" y="0"/>
            <a:ext cx="9228138" cy="6948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Picture 2" descr="C:\Users\1\Desktop\космо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лу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космонав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раке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солнц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4424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idx="1"/>
          </p:nvPr>
        </p:nvSpPr>
        <p:spPr>
          <a:xfrm>
            <a:off x="285720" y="0"/>
            <a:ext cx="8229600" cy="1571617"/>
          </a:xfrm>
        </p:spPr>
        <p:txBody>
          <a:bodyPr>
            <a:normAutofit fontScale="97500"/>
          </a:bodyPr>
          <a:lstStyle/>
          <a:p>
            <a:pPr algn="ctr">
              <a:buNone/>
            </a:pPr>
            <a:r>
              <a:rPr lang="ru-RU" sz="5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апреля   Всемирный день авиации и космонавтики  </a:t>
            </a:r>
          </a:p>
        </p:txBody>
      </p:sp>
    </p:spTree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Work\Desktop\1231-lec9-1536x8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телеско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Work\Desktop\p4620_satur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312368" cy="2129378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027" name="Picture 3" descr="C:\Users\Work\Desktop\rocket6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2641476" cy="2641476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029" name="Picture 5" descr="C:\Users\Work\Desktop\spaceman-clipart-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330191" cy="2664296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031" name="Picture 7" descr="C:\Users\Work\Desktop\Satellit01Colourbox_136422812770897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871900" cy="191460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9" name="Picture 8" descr="C:\Users\Work\Desktop\278074_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2262203" cy="3024336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</p:spTree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8" descr="Русский космонавт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2634630" cy="3632783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076" name="Picture 4" descr="C:\Users\Work\Desktop\how-to-draw-a-comet_1_000000015440_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3470271" cy="2177182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9" name="Picture 6" descr="C:\Users\Work\Desktop\i (5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04664"/>
            <a:ext cx="2880320" cy="1972194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0" name="Picture 7" descr="C:\Users\Work\Desktop\64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933056"/>
            <a:ext cx="2664296" cy="2640294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1" name="Picture 4" descr="C:\Users\Work\Desktop\8841951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780928"/>
            <a:ext cx="2549792" cy="2592288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</p:spTree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красо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20753952">
            <a:off x="-34253" y="2265098"/>
            <a:ext cx="9151864" cy="120032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соба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786578" cy="1143000"/>
          </a:xfrm>
        </p:spPr>
        <p:txBody>
          <a:bodyPr/>
          <a:lstStyle/>
          <a:p>
            <a:pPr algn="l"/>
            <a:r>
              <a:rPr lang="ru-RU" b="1" dirty="0">
                <a:solidFill>
                  <a:srgbClr val="FFFF00"/>
                </a:solidFill>
                <a:latin typeface="Constantia" pitchFamily="18" charset="0"/>
              </a:rPr>
              <a:t>Белка и Стрелка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космо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098" name="Picture 2" descr="C:\Users\1\Desktop\10-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357298"/>
            <a:ext cx="7572428" cy="4714908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828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Constantia" pitchFamily="18" charset="0"/>
              </a:rPr>
              <a:t>Юрий Алексеевич Гагарин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Work\Desktop\15017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79308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285784" y="285728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Юрий Гагарин увидел из космоса нашу Землю, он воскликнул: «Красота-то какая!» </a:t>
            </a:r>
          </a:p>
        </p:txBody>
      </p:sp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космо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122" name="Picture 2" descr="C:\Users\1\Desktop\image031-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8001056" cy="61436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428604"/>
            <a:ext cx="67151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Земля – одна из планет Солнечной системы.</a:t>
            </a:r>
          </a:p>
        </p:txBody>
      </p:sp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Work\Desktop\5(12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749457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Наша планета Земля – это огромный каменный шар, большая часть его поверхности покрыта водой. Землю окружают слои воздуха, которые называются атмосферой. </a:t>
            </a:r>
          </a:p>
        </p:txBody>
      </p:sp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космо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Picture 6" descr="C:\Users\Work\Desktop\04a7af025c7b274d44b047dc9676b774_h-3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5286412" cy="36433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146" name="Picture 2" descr="C:\Users\1\Desktop\5635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143248"/>
            <a:ext cx="4214842" cy="347029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Work\Desktop\31752_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3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Экран (4:3)</PresentationFormat>
  <Paragraphs>12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Constantia</vt:lpstr>
      <vt:lpstr>Times New Roman</vt:lpstr>
      <vt:lpstr>Тема Office</vt:lpstr>
      <vt:lpstr>Презентация PowerPoint</vt:lpstr>
      <vt:lpstr>Презентация PowerPoint</vt:lpstr>
      <vt:lpstr>Белка и Стрелка</vt:lpstr>
      <vt:lpstr>Юрий Алексеевич Гагарин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Лилия Дегтярёва</cp:lastModifiedBy>
  <cp:revision>142</cp:revision>
  <cp:lastPrinted>2018-01-11T17:02:15Z</cp:lastPrinted>
  <dcterms:created xsi:type="dcterms:W3CDTF">2016-03-17T04:34:15Z</dcterms:created>
  <dcterms:modified xsi:type="dcterms:W3CDTF">2022-04-18T18:19:38Z</dcterms:modified>
</cp:coreProperties>
</file>