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89" r:id="rId4"/>
    <p:sldId id="258" r:id="rId5"/>
    <p:sldId id="264" r:id="rId6"/>
    <p:sldId id="265" r:id="rId7"/>
    <p:sldId id="266" r:id="rId8"/>
    <p:sldId id="305" r:id="rId9"/>
    <p:sldId id="269" r:id="rId10"/>
    <p:sldId id="267" r:id="rId11"/>
    <p:sldId id="271" r:id="rId12"/>
    <p:sldId id="300" r:id="rId13"/>
    <p:sldId id="260" r:id="rId14"/>
    <p:sldId id="306" r:id="rId15"/>
    <p:sldId id="261" r:id="rId16"/>
    <p:sldId id="307" r:id="rId17"/>
    <p:sldId id="302" r:id="rId18"/>
    <p:sldId id="294" r:id="rId19"/>
    <p:sldId id="308" r:id="rId20"/>
    <p:sldId id="301" r:id="rId21"/>
    <p:sldId id="309" r:id="rId22"/>
    <p:sldId id="303" r:id="rId23"/>
    <p:sldId id="304" r:id="rId24"/>
    <p:sldId id="299" r:id="rId25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FFFFCC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06" autoAdjust="0"/>
    <p:restoredTop sz="94660"/>
  </p:normalViewPr>
  <p:slideViewPr>
    <p:cSldViewPr>
      <p:cViewPr varScale="1">
        <p:scale>
          <a:sx n="85" d="100"/>
          <a:sy n="85" d="100"/>
        </p:scale>
        <p:origin x="160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325875-4FE1-49DF-A32D-1DB5875758EF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0F4020-2320-440E-BD29-2E9FCE3E7B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3615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кос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3899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827584" y="285728"/>
            <a:ext cx="7416824" cy="181588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«Космос»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детей старшего возраста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05A1D1A-C01C-4411-A3B3-8688DAB1B0F5}"/>
              </a:ext>
            </a:extLst>
          </p:cNvPr>
          <p:cNvSpPr/>
          <p:nvPr/>
        </p:nvSpPr>
        <p:spPr>
          <a:xfrm>
            <a:off x="4716016" y="5085184"/>
            <a:ext cx="3816424" cy="129614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Воспитатель МБДОУ д/с ОВ №8</a:t>
            </a:r>
          </a:p>
          <a:p>
            <a:pPr algn="ctr"/>
            <a:r>
              <a:rPr lang="ru-RU" b="1" dirty="0">
                <a:solidFill>
                  <a:srgbClr val="C00000"/>
                </a:solidFill>
              </a:rPr>
              <a:t>Козлова В.В.</a:t>
            </a:r>
          </a:p>
        </p:txBody>
      </p:sp>
    </p:spTree>
  </p:cSld>
  <p:clrMapOvr>
    <a:masterClrMapping/>
  </p:clrMapOvr>
  <p:transition spd="slow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Work\Desktop\7(103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1759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8" descr="img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D:\Мои документы\Дулина Н\СЦЕНАРИИ\Солнышко\Гагарин\картинки\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ork\Desktop\featured-pia68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314" name="Picture 2" descr="C:\Users\Work\Desktop\img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536504" cy="6048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6" name="Picture 4" descr="C:\Users\Work\Desktop\SHL_929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8538" y="2852936"/>
            <a:ext cx="5720168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286248" y="71435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Космонавту нужен скафандр даже тогда, когда он находится в космическом корабле. </a:t>
            </a:r>
          </a:p>
        </p:txBody>
      </p:sp>
    </p:spTree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1\Desktop\телескоп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84138" y="0"/>
            <a:ext cx="9228138" cy="694848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Picture 2" descr="C:\Users\1\Desktop\космос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1\Desktop\лун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1\Desktop\космонавт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1\Desktop\ракет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1\Desktop\солнце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44246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8" name="Заголовок 1"/>
          <p:cNvSpPr>
            <a:spLocks noGrp="1"/>
          </p:cNvSpPr>
          <p:nvPr>
            <p:ph idx="1"/>
          </p:nvPr>
        </p:nvSpPr>
        <p:spPr>
          <a:xfrm>
            <a:off x="285720" y="0"/>
            <a:ext cx="8229600" cy="1571617"/>
          </a:xfrm>
        </p:spPr>
        <p:txBody>
          <a:bodyPr>
            <a:normAutofit fontScale="97500"/>
          </a:bodyPr>
          <a:lstStyle/>
          <a:p>
            <a:pPr algn="ctr">
              <a:buNone/>
            </a:pPr>
            <a:r>
              <a:rPr lang="ru-RU" sz="53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апреля   Всемирный день авиации и космонавтики  </a:t>
            </a:r>
          </a:p>
        </p:txBody>
      </p:sp>
    </p:spTree>
  </p:cSld>
  <p:clrMapOvr>
    <a:masterClrMapping/>
  </p:clrMapOvr>
  <p:transition spd="slow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 descr="C:\Users\Work\Desktop\1231-lec9-1536x86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1\Desktop\телескоп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ork\Desktop\featured-pia68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C:\Users\Work\Desktop\p4620_saturn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3312368" cy="2129378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1027" name="Picture 3" descr="C:\Users\Work\Desktop\rocket6.gif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5856" y="2780928"/>
            <a:ext cx="2641476" cy="2641476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1029" name="Picture 5" descr="C:\Users\Work\Desktop\spaceman-clipart-1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6176" y="404664"/>
            <a:ext cx="2330191" cy="2664296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1031" name="Picture 7" descr="C:\Users\Work\Desktop\Satellit01Colourbox_1364228127708979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4168" y="4509120"/>
            <a:ext cx="2871900" cy="1914600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9" name="Picture 8" descr="C:\Users\Work\Desktop\278074_0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3212976"/>
            <a:ext cx="2262203" cy="3024336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</p:spTree>
  </p:cSld>
  <p:clrMapOvr>
    <a:masterClrMapping/>
  </p:clrMapOvr>
  <p:transition spd="slow"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ork\Desktop\featured-pia68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8" descr="Русский космонавт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3068960"/>
            <a:ext cx="2634630" cy="3632783"/>
          </a:xfrm>
          <a:prstGeom prst="rect">
            <a:avLst/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076" name="Picture 4" descr="C:\Users\Work\Desktop\how-to-draw-a-comet_1_000000015440_5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188640"/>
            <a:ext cx="3470271" cy="2177182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9" name="Picture 6" descr="C:\Users\Work\Desktop\i (5)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44" y="404664"/>
            <a:ext cx="2880320" cy="1972194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10" name="Picture 7" descr="C:\Users\Work\Desktop\649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6176" y="3933056"/>
            <a:ext cx="2664296" cy="2640294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11" name="Picture 4" descr="C:\Users\Work\Desktop\88419518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7864" y="2780928"/>
            <a:ext cx="2549792" cy="2592288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</p:spTree>
  </p:cSld>
  <p:clrMapOvr>
    <a:masterClrMapping/>
  </p:clrMapOvr>
  <p:transition spd="slow"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1\Desktop\красот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 rot="20753952">
            <a:off x="-34253" y="2265098"/>
            <a:ext cx="9151864" cy="1200329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Спасибо за внимание!</a:t>
            </a:r>
          </a:p>
        </p:txBody>
      </p:sp>
    </p:spTree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\Desktop\собак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6786578" cy="1143000"/>
          </a:xfrm>
        </p:spPr>
        <p:txBody>
          <a:bodyPr/>
          <a:lstStyle/>
          <a:p>
            <a:pPr algn="l"/>
            <a:r>
              <a:rPr lang="ru-RU" b="1" dirty="0">
                <a:solidFill>
                  <a:srgbClr val="FFFF00"/>
                </a:solidFill>
                <a:latin typeface="Constantia" pitchFamily="18" charset="0"/>
              </a:rPr>
              <a:t>Белка и Стрелка</a:t>
            </a:r>
            <a:endParaRPr lang="ru-RU" dirty="0"/>
          </a:p>
        </p:txBody>
      </p:sp>
    </p:spTree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Содержимое 7" descr="космос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4098" name="Picture 2" descr="C:\Users\1\Desktop\10-6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357298"/>
            <a:ext cx="7572428" cy="4714908"/>
          </a:xfrm>
          <a:prstGeom prst="rect">
            <a:avLst/>
          </a:prstGeom>
          <a:noFill/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858280" cy="114300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FF00"/>
                </a:solidFill>
                <a:latin typeface="Constantia" pitchFamily="18" charset="0"/>
              </a:rPr>
              <a:t>Юрий Алексеевич Гагарин</a:t>
            </a:r>
            <a:endParaRPr lang="ru-RU" dirty="0"/>
          </a:p>
        </p:txBody>
      </p:sp>
    </p:spTree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Work\Desktop\150179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9793088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-285784" y="285728"/>
            <a:ext cx="4572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Юрий Гагарин увидел из космоса нашу Землю, он воскликнул: «Красота-то какая!» </a:t>
            </a:r>
          </a:p>
        </p:txBody>
      </p:sp>
    </p:spTree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космос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122" name="Picture 2" descr="C:\Users\1\Desktop\image031-2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357166"/>
            <a:ext cx="8001056" cy="614366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071538" y="428604"/>
            <a:ext cx="67151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Земля – одна из планет Солнечной системы.</a:t>
            </a:r>
          </a:p>
        </p:txBody>
      </p:sp>
    </p:spTree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Work\Desktop\5(128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3749457"/>
            <a:ext cx="4572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Наша планета Земля – это огромный каменный шар, большая часть его поверхности покрыта водой. Землю окружают слои воздуха, которые называются атмосферой. </a:t>
            </a:r>
          </a:p>
        </p:txBody>
      </p:sp>
    </p:spTree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космос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7" name="Picture 6" descr="C:\Users\Work\Desktop\04a7af025c7b274d44b047dc9676b774_h-35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282" y="142852"/>
            <a:ext cx="5286412" cy="364333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6146" name="Picture 2" descr="C:\Users\1\Desktop\56351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3143248"/>
            <a:ext cx="4214842" cy="347029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Work\Desktop\31752_s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338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</Words>
  <Application>Microsoft Office PowerPoint</Application>
  <PresentationFormat>Экран (4:3)</PresentationFormat>
  <Paragraphs>12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Constantia</vt:lpstr>
      <vt:lpstr>Times New Roman</vt:lpstr>
      <vt:lpstr>Тема Office</vt:lpstr>
      <vt:lpstr>Презентация PowerPoint</vt:lpstr>
      <vt:lpstr>Презентация PowerPoint</vt:lpstr>
      <vt:lpstr>Белка и Стрелка</vt:lpstr>
      <vt:lpstr>Юрий Алексеевич Гагарин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Work</dc:creator>
  <cp:lastModifiedBy>Лилия Дегтярёва</cp:lastModifiedBy>
  <cp:revision>142</cp:revision>
  <cp:lastPrinted>2018-01-11T17:02:15Z</cp:lastPrinted>
  <dcterms:created xsi:type="dcterms:W3CDTF">2016-03-17T04:34:15Z</dcterms:created>
  <dcterms:modified xsi:type="dcterms:W3CDTF">2022-04-18T18:19:38Z</dcterms:modified>
</cp:coreProperties>
</file>