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5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7" d="100"/>
          <a:sy n="67" d="100"/>
        </p:scale>
        <p:origin x="-2904" y="-10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476672"/>
            <a:ext cx="8458200" cy="1368152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МУЗЫКАЛЬНЫЕ  И   ШУМОВЫЕ ЗВУКИ.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699792" y="2852936"/>
            <a:ext cx="6248472" cy="2880320"/>
          </a:xfrm>
        </p:spPr>
        <p:txBody>
          <a:bodyPr>
            <a:normAutofit/>
          </a:bodyPr>
          <a:lstStyle/>
          <a:p>
            <a:pPr algn="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д/с ОВ №8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руководитель: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Зубрилина О.В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817317"/>
            <a:ext cx="2613670" cy="2613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Screenshot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357298"/>
            <a:ext cx="8048648" cy="523372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0" y="428604"/>
            <a:ext cx="79296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Посчитай, сколько ты видишь шумовых звуков, а сколько музыкальных?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ownloads\screen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5776"/>
            <a:ext cx="9144000" cy="7429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42844" y="142852"/>
            <a:ext cx="8848756" cy="5937273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Все на свете дети знают    </a:t>
            </a:r>
          </a:p>
          <a:p>
            <a:pPr algn="r"/>
            <a:r>
              <a:rPr lang="ru-RU" dirty="0" smtClean="0"/>
              <a:t>Звуки разные бывают.</a:t>
            </a:r>
            <a:br>
              <a:rPr lang="ru-RU" dirty="0" smtClean="0"/>
            </a:br>
            <a:r>
              <a:rPr lang="ru-RU" dirty="0" smtClean="0"/>
              <a:t>Журавлей прощальный клекот,  </a:t>
            </a:r>
          </a:p>
          <a:p>
            <a:pPr algn="r"/>
            <a:r>
              <a:rPr lang="ru-RU" dirty="0" smtClean="0"/>
              <a:t>  Самолета громкий рокот. </a:t>
            </a:r>
          </a:p>
          <a:p>
            <a:pPr>
              <a:lnSpc>
                <a:spcPct val="114000"/>
              </a:lnSpc>
            </a:pPr>
            <a:r>
              <a:rPr lang="ru-RU" dirty="0" smtClean="0"/>
              <a:t>Гул машины во дворе        </a:t>
            </a:r>
          </a:p>
          <a:p>
            <a:pPr>
              <a:lnSpc>
                <a:spcPct val="114000"/>
              </a:lnSpc>
            </a:pPr>
            <a:r>
              <a:rPr lang="ru-RU" dirty="0" smtClean="0"/>
              <a:t>Лай собаки в конуре</a:t>
            </a:r>
          </a:p>
          <a:p>
            <a:r>
              <a:rPr lang="ru-RU" dirty="0" smtClean="0"/>
              <a:t>Стук колес и шум станка,    </a:t>
            </a:r>
          </a:p>
          <a:p>
            <a:r>
              <a:rPr lang="ru-RU" dirty="0" smtClean="0"/>
              <a:t>Тихий шелест ветерка.   </a:t>
            </a:r>
            <a:br>
              <a:rPr lang="ru-RU" dirty="0" smtClean="0"/>
            </a:br>
            <a:r>
              <a:rPr lang="ru-RU" dirty="0" smtClean="0"/>
              <a:t>Это </a:t>
            </a:r>
            <a:r>
              <a:rPr lang="ru-RU" b="1" dirty="0" smtClean="0"/>
              <a:t>звуки - шумовые</a:t>
            </a:r>
            <a:r>
              <a:rPr lang="ru-RU" dirty="0" smtClean="0"/>
              <a:t>.         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142852"/>
            <a:ext cx="4007611" cy="1876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User\Downloads\shumovieimusikalniezvuki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2857496"/>
            <a:ext cx="5214942" cy="3895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Только есть еще другие: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шуршание, не стуки -     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Музыкальные есть звуки.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ownloads\446792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928802"/>
            <a:ext cx="7786742" cy="45752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14290"/>
            <a:ext cx="7816952" cy="803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На свете много разных звуков, мы всегда что-нибудь слышим: шорохи, скрип веток, журчание воды, стрекотание кузнечика. Это </a:t>
            </a:r>
            <a:r>
              <a:rPr lang="ru-RU" sz="2400" b="1" dirty="0" smtClean="0"/>
              <a:t>Звуки-шумы</a:t>
            </a:r>
            <a:r>
              <a:rPr lang="ru-RU" sz="2400" dirty="0" smtClean="0"/>
              <a:t>. </a:t>
            </a:r>
            <a:br>
              <a:rPr lang="ru-RU" sz="2400" dirty="0" smtClean="0"/>
            </a:br>
            <a:r>
              <a:rPr lang="ru-RU" sz="2400" dirty="0" smtClean="0"/>
              <a:t>Чтобы с ними познакомиться, нужно только хорошенько прислушаться ко всему, что происходит вокруг. Все что движется вокруг нас, издает звуки, шумы. И даже самые слабые звуковые волны воздействуют на нас помимо нашей воли. </a:t>
            </a:r>
            <a:br>
              <a:rPr lang="ru-RU" sz="2400" dirty="0" smtClean="0"/>
            </a:br>
            <a:r>
              <a:rPr lang="ru-RU" sz="2400" b="1" dirty="0" smtClean="0"/>
              <a:t>Шум</a:t>
            </a:r>
            <a:r>
              <a:rPr lang="ru-RU" sz="2400" dirty="0" smtClean="0"/>
              <a:t> может быть приятен или неприятен, в зависимости от нашего настроения. Иногда мы говорим "шум дождя", а иногда - "музыка дождя" Правда красиво звучит? </a:t>
            </a:r>
            <a:br>
              <a:rPr lang="ru-RU" sz="2400" dirty="0" smtClean="0"/>
            </a:br>
            <a:r>
              <a:rPr lang="ru-RU" sz="2400" dirty="0" smtClean="0"/>
              <a:t>Но шумы нельзя превратить в ноты, хотя многие музыкальные инструменты научились ПОДРАЖАТЬ им. </a:t>
            </a:r>
          </a:p>
          <a:p>
            <a:r>
              <a:rPr lang="ru-RU" sz="2400" dirty="0" smtClean="0"/>
              <a:t>Есть еще </a:t>
            </a:r>
            <a:r>
              <a:rPr lang="ru-RU" sz="2400" b="1" dirty="0" smtClean="0"/>
              <a:t>звуки речи</a:t>
            </a:r>
            <a:r>
              <a:rPr lang="ru-RU" sz="2400" dirty="0" smtClean="0"/>
              <a:t> из которых складываются слова</a:t>
            </a:r>
            <a:r>
              <a:rPr lang="ru-RU" dirty="0" smtClean="0"/>
              <a:t>.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20688"/>
            <a:ext cx="73448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Но самые интересные - это МУЗЫКАЛЬНЫЕ ЗВУКИ</a:t>
            </a:r>
          </a:p>
          <a:p>
            <a:r>
              <a:rPr lang="ru-RU" sz="3200" dirty="0" smtClean="0"/>
              <a:t>Только самый внимательный сможет услышать их голоса, познакомиться с ними, и попасть в Страну Музыки!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072074"/>
            <a:ext cx="6922115" cy="13573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Найди звуки шумовые и музыкальные</a:t>
            </a:r>
            <a:endParaRPr lang="ru-RU" dirty="0"/>
          </a:p>
        </p:txBody>
      </p:sp>
      <p:pic>
        <p:nvPicPr>
          <p:cNvPr id="3074" name="Picture 2" descr="C:\Users\Пользователь\Pictures\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786058"/>
            <a:ext cx="2971552" cy="2314997"/>
          </a:xfrm>
          <a:prstGeom prst="rect">
            <a:avLst/>
          </a:prstGeom>
          <a:noFill/>
        </p:spPr>
      </p:pic>
      <p:pic>
        <p:nvPicPr>
          <p:cNvPr id="3075" name="Picture 3" descr="C:\Users\Пользователь\Pictures\1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0486" y="214290"/>
            <a:ext cx="3433514" cy="2709838"/>
          </a:xfrm>
          <a:prstGeom prst="rect">
            <a:avLst/>
          </a:prstGeom>
          <a:noFill/>
        </p:spPr>
      </p:pic>
      <p:pic>
        <p:nvPicPr>
          <p:cNvPr id="3076" name="Picture 4" descr="C:\Users\Пользователь\Pictures\2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57166"/>
            <a:ext cx="3600400" cy="1704975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28934"/>
            <a:ext cx="1931987" cy="167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Pictures\4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772816"/>
            <a:ext cx="1893763" cy="1753741"/>
          </a:xfrm>
          <a:prstGeom prst="rect">
            <a:avLst/>
          </a:prstGeom>
          <a:noFill/>
        </p:spPr>
      </p:pic>
      <p:pic>
        <p:nvPicPr>
          <p:cNvPr id="4099" name="Picture 3" descr="C:\Users\Пользователь\Pictures\22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692696"/>
            <a:ext cx="2599457" cy="2845866"/>
          </a:xfrm>
          <a:prstGeom prst="rect">
            <a:avLst/>
          </a:prstGeom>
          <a:noFill/>
        </p:spPr>
      </p:pic>
      <p:pic>
        <p:nvPicPr>
          <p:cNvPr id="4100" name="Picture 4" descr="C:\Users\Пользователь\Pictures\b23edd4217ef7aee58f34cf7c115a40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4813" y="4581128"/>
            <a:ext cx="2537147" cy="1492647"/>
          </a:xfrm>
          <a:prstGeom prst="rect">
            <a:avLst/>
          </a:prstGeom>
          <a:noFill/>
        </p:spPr>
      </p:pic>
      <p:pic>
        <p:nvPicPr>
          <p:cNvPr id="4101" name="Picture 5" descr="C:\Users\Пользователь\Pictures\babies_22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4005064"/>
            <a:ext cx="2304256" cy="2176661"/>
          </a:xfrm>
          <a:prstGeom prst="rect">
            <a:avLst/>
          </a:prstGeom>
          <a:noFill/>
        </p:spPr>
      </p:pic>
      <p:pic>
        <p:nvPicPr>
          <p:cNvPr id="4102" name="Picture 6" descr="C:\Users\Пользователь\Pictures\513567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476672"/>
            <a:ext cx="2181126" cy="2159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image_image_190500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85728"/>
            <a:ext cx="6526476" cy="63467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ff76d7a225494a6b74a97c6fe0aa0265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285875"/>
            <a:ext cx="7620000" cy="428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416</TotalTime>
  <Words>82</Words>
  <Application>Microsoft Office PowerPoint</Application>
  <PresentationFormat>Экран (4:3)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МБДОУ д/с ОВ №8  музыкальный руководитель: Зубрилина О.В</vt:lpstr>
      <vt:lpstr>Презентация PowerPoint</vt:lpstr>
      <vt:lpstr>Презентация PowerPoint</vt:lpstr>
      <vt:lpstr>Презентация PowerPoint</vt:lpstr>
      <vt:lpstr>Презентация PowerPoint</vt:lpstr>
      <vt:lpstr>Найди звуки шумовые и музыкальные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МБДОУ д.с. ОВ № 8</cp:lastModifiedBy>
  <cp:revision>14</cp:revision>
  <dcterms:created xsi:type="dcterms:W3CDTF">2012-04-16T13:13:38Z</dcterms:created>
  <dcterms:modified xsi:type="dcterms:W3CDTF">2024-02-09T05:14:28Z</dcterms:modified>
</cp:coreProperties>
</file>