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2904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76672"/>
            <a:ext cx="8458200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МУЗЫКАЛЬНЫЕ  И   ШУМОВЫЕ ЗВУКИ.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99792" y="2852936"/>
            <a:ext cx="6248472" cy="2880320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ОВ №8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Зубрилина О.В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17317"/>
            <a:ext cx="2613670" cy="2613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creensho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8048648" cy="5233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Посчитай, сколько ты видишь шумовых звуков, а сколько музыкальных?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scree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42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44" y="142852"/>
            <a:ext cx="8848756" cy="5937273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 на свете дети знают    </a:t>
            </a:r>
          </a:p>
          <a:p>
            <a:pPr algn="r"/>
            <a:r>
              <a:rPr lang="ru-RU" dirty="0" smtClean="0"/>
              <a:t>Звуки разные бывают.</a:t>
            </a:r>
            <a:br>
              <a:rPr lang="ru-RU" dirty="0" smtClean="0"/>
            </a:br>
            <a:r>
              <a:rPr lang="ru-RU" dirty="0" smtClean="0"/>
              <a:t>Журавлей прощальный клекот,  </a:t>
            </a:r>
          </a:p>
          <a:p>
            <a:pPr algn="r"/>
            <a:r>
              <a:rPr lang="ru-RU" dirty="0" smtClean="0"/>
              <a:t>  Самолета громкий рокот. 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Гул машины во дворе        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Лай собаки в конуре</a:t>
            </a:r>
          </a:p>
          <a:p>
            <a:r>
              <a:rPr lang="ru-RU" dirty="0" smtClean="0"/>
              <a:t>Стук колес и шум станка,    </a:t>
            </a:r>
          </a:p>
          <a:p>
            <a:r>
              <a:rPr lang="ru-RU" dirty="0" smtClean="0"/>
              <a:t>Тихий шелест ветерка.   </a:t>
            </a:r>
            <a:br>
              <a:rPr lang="ru-RU" dirty="0" smtClean="0"/>
            </a:br>
            <a:r>
              <a:rPr lang="ru-RU" dirty="0" smtClean="0"/>
              <a:t>Это </a:t>
            </a:r>
            <a:r>
              <a:rPr lang="ru-RU" b="1" dirty="0" smtClean="0"/>
              <a:t>звуки - шумовые</a:t>
            </a:r>
            <a:r>
              <a:rPr lang="ru-RU" dirty="0" smtClean="0"/>
              <a:t>.        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2852"/>
            <a:ext cx="4007611" cy="187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wnloads\shumovieimusikalniezvuk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496"/>
            <a:ext cx="5214942" cy="389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есть еще другие: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шуршание, не стуки -    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Музыкальные есть звуки.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44679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7786742" cy="4575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7816952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свете много разных звуков, мы всегда что-нибудь слышим: шорохи, скрип веток, журчание воды, стрекотание кузнечика. Это </a:t>
            </a:r>
            <a:r>
              <a:rPr lang="ru-RU" sz="2400" b="1" dirty="0" smtClean="0"/>
              <a:t>Звуки-шумы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Чтобы с ними познакомиться, нужно только хорошенько прислушаться ко всему, что происходит вокруг. Все что движется вокруг нас, издает звуки, шумы. И даже самые слабые звуковые волны воздействуют на нас помимо нашей воли. </a:t>
            </a:r>
            <a:br>
              <a:rPr lang="ru-RU" sz="2400" dirty="0" smtClean="0"/>
            </a:br>
            <a:r>
              <a:rPr lang="ru-RU" sz="2400" b="1" dirty="0" smtClean="0"/>
              <a:t>Шум</a:t>
            </a:r>
            <a:r>
              <a:rPr lang="ru-RU" sz="2400" dirty="0" smtClean="0"/>
              <a:t> может быть приятен или неприятен, в зависимости от нашего настроения. Иногда мы говорим "шум дождя", а иногда - "музыка дождя" Правда красиво звучит? </a:t>
            </a:r>
            <a:br>
              <a:rPr lang="ru-RU" sz="2400" dirty="0" smtClean="0"/>
            </a:br>
            <a:r>
              <a:rPr lang="ru-RU" sz="2400" dirty="0" smtClean="0"/>
              <a:t>Но шумы нельзя превратить в ноты, хотя многие музыкальные инструменты научились ПОДРАЖАТЬ им. </a:t>
            </a:r>
          </a:p>
          <a:p>
            <a:r>
              <a:rPr lang="ru-RU" sz="2400" dirty="0" smtClean="0"/>
              <a:t>Есть еще </a:t>
            </a:r>
            <a:r>
              <a:rPr lang="ru-RU" sz="2400" b="1" dirty="0" smtClean="0"/>
              <a:t>звуки речи</a:t>
            </a:r>
            <a:r>
              <a:rPr lang="ru-RU" sz="2400" dirty="0" smtClean="0"/>
              <a:t> из которых складываются слова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Но самые интересные - это МУЗЫКАЛЬНЫЕ ЗВУКИ</a:t>
            </a:r>
          </a:p>
          <a:p>
            <a:r>
              <a:rPr lang="ru-RU" sz="3200" dirty="0" smtClean="0"/>
              <a:t>Только самый внимательный сможет услышать их голоса, познакомиться с ними, и попасть в Страну Музыки!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72074"/>
            <a:ext cx="6922115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 звуки шумовые и музыкальные</a:t>
            </a:r>
            <a:endParaRPr lang="ru-RU" dirty="0"/>
          </a:p>
        </p:txBody>
      </p:sp>
      <p:pic>
        <p:nvPicPr>
          <p:cNvPr id="3074" name="Picture 2" descr="C:\Users\Пользователь\Pictures\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2971552" cy="2314997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Pictures\1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0486" y="214290"/>
            <a:ext cx="3433514" cy="2709838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Pictures\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66"/>
            <a:ext cx="3600400" cy="17049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8934"/>
            <a:ext cx="19319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Pictures\4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1893763" cy="1753741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Pictures\2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92696"/>
            <a:ext cx="2599457" cy="2845866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Pictures\b23edd4217ef7aee58f34cf7c115a4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4813" y="4581128"/>
            <a:ext cx="2537147" cy="1492647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Pictures\babies_2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05064"/>
            <a:ext cx="2304256" cy="2176661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Pictures\51356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76672"/>
            <a:ext cx="2181126" cy="2159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image_image_19050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28"/>
            <a:ext cx="6526476" cy="6346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ff76d7a225494a6b74a97c6fe0aa0265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85875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416</TotalTime>
  <Words>82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МБДОУ д/с ОВ №8  музыкальный руководитель: Зубрилина О.В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звуки шумовые и музыкальные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МБДОУ д.с. ОВ № 8</cp:lastModifiedBy>
  <cp:revision>14</cp:revision>
  <dcterms:created xsi:type="dcterms:W3CDTF">2012-04-16T13:13:38Z</dcterms:created>
  <dcterms:modified xsi:type="dcterms:W3CDTF">2024-02-09T05:14:28Z</dcterms:modified>
</cp:coreProperties>
</file>