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1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C46"/>
    <a:srgbClr val="0065B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2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588A-2793-45A2-AD9E-CE7B1C857B47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288DA0B-698E-42BD-8BD8-CF78D317E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588A-2793-45A2-AD9E-CE7B1C857B47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DA0B-698E-42BD-8BD8-CF78D317E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588A-2793-45A2-AD9E-CE7B1C857B47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DA0B-698E-42BD-8BD8-CF78D317E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588A-2793-45A2-AD9E-CE7B1C857B47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288DA0B-698E-42BD-8BD8-CF78D317E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588A-2793-45A2-AD9E-CE7B1C857B47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DA0B-698E-42BD-8BD8-CF78D317ED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588A-2793-45A2-AD9E-CE7B1C857B47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DA0B-698E-42BD-8BD8-CF78D317E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588A-2793-45A2-AD9E-CE7B1C857B47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288DA0B-698E-42BD-8BD8-CF78D317ED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588A-2793-45A2-AD9E-CE7B1C857B47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DA0B-698E-42BD-8BD8-CF78D317E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588A-2793-45A2-AD9E-CE7B1C857B47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DA0B-698E-42BD-8BD8-CF78D317E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588A-2793-45A2-AD9E-CE7B1C857B47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DA0B-698E-42BD-8BD8-CF78D317E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588A-2793-45A2-AD9E-CE7B1C857B47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DA0B-698E-42BD-8BD8-CF78D317ED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85588A-2793-45A2-AD9E-CE7B1C857B47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288DA0B-698E-42BD-8BD8-CF78D317ED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496944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Переходим через проезжую часть дороги</a:t>
            </a:r>
            <a:r>
              <a:rPr lang="ru-RU" sz="53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Беседа </a:t>
            </a:r>
            <a:r>
              <a:rPr lang="ru-RU" sz="2800" b="1" cap="none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ПДД с детьми средней </a:t>
            </a:r>
            <a:r>
              <a:rPr lang="ru-RU" sz="2800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группы</a:t>
            </a:r>
            <a:r>
              <a:rPr lang="ru-RU" sz="2800" b="1" cap="none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cap="none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068960"/>
            <a:ext cx="8136904" cy="292494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воспитатель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д/с ОВ №8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Козлова В. В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Кущевский район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х.Красное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76872"/>
          </a:xfrm>
        </p:spPr>
        <p:txBody>
          <a:bodyPr>
            <a:noAutofit/>
          </a:bodyPr>
          <a:lstStyle/>
          <a:p>
            <a:pPr algn="ctr"/>
            <a:r>
              <a:rPr lang="ru-RU" sz="3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 переходе через проезжую часть дороги нужно посмотреть сначала налево, а на середине проезжей части направо</a:t>
            </a:r>
            <a:endParaRPr lang="ru-RU" sz="32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36004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13" descr="WP_20151102_10_34_47_Pr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276872"/>
            <a:ext cx="3429499" cy="439179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4572000" cy="2132856"/>
          </a:xfrm>
        </p:spPr>
        <p:txBody>
          <a:bodyPr>
            <a:noAutofit/>
          </a:bodyPr>
          <a:lstStyle/>
          <a:p>
            <a:pPr algn="ctr"/>
            <a:r>
              <a:rPr lang="ru-RU" sz="3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 правильно обходить транспортное средство</a:t>
            </a:r>
            <a:r>
              <a:rPr lang="en-US" sz="3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548680"/>
            <a:ext cx="4572000" cy="244827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Нужно подождать, когда автобус или троллейбус отойдет, после этого переходить - самое надежное!!!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humbs.ifood.tv/files/imagecache/600x500/images/The-Wheels-Of-the-Bus-Go-Round--Ep3-1376299659.jpg"/>
          <p:cNvPicPr>
            <a:picLocks noChangeAspect="1" noChangeArrowheads="1"/>
          </p:cNvPicPr>
          <p:nvPr/>
        </p:nvPicPr>
        <p:blipFill>
          <a:blip r:embed="rId2" cstate="print"/>
          <a:srcRect t="11600" r="1721" b="11121"/>
          <a:stretch>
            <a:fillRect/>
          </a:stretch>
        </p:blipFill>
        <p:spPr bwMode="auto">
          <a:xfrm>
            <a:off x="899592" y="2636912"/>
            <a:ext cx="741682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268760"/>
          </a:xfrm>
        </p:spPr>
        <p:txBody>
          <a:bodyPr>
            <a:noAutofit/>
          </a:bodyPr>
          <a:lstStyle/>
          <a:p>
            <a:pPr algn="ctr"/>
            <a: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Игровые задания</a:t>
            </a:r>
            <a:b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«Вопросы и ответы»</a:t>
            </a:r>
            <a:r>
              <a:rPr lang="en-US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4495800" cy="5256584"/>
          </a:xfrm>
        </p:spPr>
        <p:txBody>
          <a:bodyPr>
            <a:normAutofit fontScale="62500" lnSpcReduction="20000"/>
          </a:bodyPr>
          <a:lstStyle/>
          <a:p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 каких частей состоит улица?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(дорога, тротуар)</a:t>
            </a:r>
          </a:p>
          <a:p>
            <a:pPr algn="ctr"/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Где можно гулять детям?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(во дворе)</a:t>
            </a:r>
          </a:p>
          <a:p>
            <a:pPr algn="ctr"/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Где люди ждут транспорт?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(на остановке)</a:t>
            </a:r>
          </a:p>
          <a:p>
            <a:pPr algn="ctr"/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Где можно переходить дорогу?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(светофор, пешеходный переход)</a:t>
            </a:r>
          </a:p>
          <a:p>
            <a:pPr algn="ctr"/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Назови сигналы светофора?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(красный, желтый, зеленый)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556792"/>
            <a:ext cx="4464496" cy="551723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кем можно переходить дорогу?</a:t>
            </a:r>
          </a:p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(со взрослыми)</a:t>
            </a:r>
          </a:p>
          <a:p>
            <a:pPr algn="ctr"/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называют человека управляющего машиной? </a:t>
            </a:r>
          </a:p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(водитель) 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какой сигнал можно перейти дорогу?</a:t>
            </a:r>
          </a:p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(на зеленый) </a:t>
            </a:r>
          </a:p>
          <a:p>
            <a:pPr algn="ctr"/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Где ездят машины, где ходят пешеходы?</a:t>
            </a:r>
          </a:p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(по дороге, по тротуару)</a:t>
            </a:r>
          </a:p>
          <a:p>
            <a:pPr algn="ctr"/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нужно обходить автобус?</a:t>
            </a:r>
          </a:p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(подождать, когда уедет)</a:t>
            </a:r>
          </a:p>
          <a:p>
            <a:pPr algn="ctr"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2708920"/>
          </a:xfrm>
        </p:spPr>
        <p:txBody>
          <a:bodyPr>
            <a:normAutofit fontScale="90000"/>
          </a:bodyPr>
          <a:lstStyle/>
          <a:p>
            <a:r>
              <a:rPr lang="en-US" sz="2400" b="1" i="1" u="sng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en-US" sz="2400" b="1" i="1" u="sng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en-US" sz="2400" b="1" i="1" u="sng" dirty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en-US" sz="2400" b="1" i="1" u="sng" dirty="0">
                <a:solidFill>
                  <a:schemeClr val="tx2"/>
                </a:solidFill>
                <a:cs typeface="Times New Roman" pitchFamily="18" charset="0"/>
              </a:rPr>
            </a:br>
            <a:r>
              <a:rPr lang="en-US" sz="2400" b="1" i="1" u="sng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en-US" sz="2400" b="1" i="1" u="sng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sz="2700" b="1" u="sng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Закончите за мной стих</a:t>
            </a:r>
            <a:r>
              <a:rPr lang="ru-RU" sz="27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700" b="1" cap="none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Всем знакомые полоски</a:t>
            </a:r>
            <a:br>
              <a:rPr lang="ru-RU" sz="2700" b="1" cap="none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cap="none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Знают дети, знает взрослый,</a:t>
            </a:r>
            <a:br>
              <a:rPr lang="ru-RU" sz="2700" b="1" cap="none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cap="none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ту сторону ведёт –</a:t>
            </a:r>
            <a:r>
              <a:rPr lang="en-US" sz="2700" b="1" cap="none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700" b="1" cap="none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/>
            </a:r>
            <a:br>
              <a:rPr lang="en-US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</a:br>
            <a:r>
              <a:rPr lang="ru-RU" sz="4000" b="1" cap="none" dirty="0" smtClean="0">
                <a:ln w="1905"/>
                <a:solidFill>
                  <a:srgbClr val="A40C4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Пешеходный переход</a:t>
            </a:r>
            <a:r>
              <a:rPr lang="ru-RU" sz="2000" b="1" i="1" cap="none" dirty="0" smtClean="0">
                <a:ln w="1905"/>
                <a:solidFill>
                  <a:srgbClr val="A40C4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000" b="1" i="1" cap="none" dirty="0" smtClean="0">
                <a:ln w="1905"/>
                <a:solidFill>
                  <a:srgbClr val="A40C4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000" b="1" i="1" dirty="0" smtClean="0"/>
              <a:t> </a:t>
            </a: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842493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01008"/>
            <a:ext cx="89644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3200" b="1" dirty="0" smtClean="0">
                <a:solidFill>
                  <a:srgbClr val="0065B0"/>
                </a:solidFill>
                <a:latin typeface="Times New Roman" pitchFamily="18" charset="0"/>
                <a:cs typeface="Times New Roman" pitchFamily="18" charset="0"/>
              </a:rPr>
              <a:t>ПРАВИЛА ДОРОЖНОГО ДВИЖЕНИЯ-</a:t>
            </a:r>
          </a:p>
          <a:p>
            <a:pPr algn="ctr">
              <a:buFont typeface="Arial" charset="0"/>
              <a:buNone/>
            </a:pPr>
            <a:r>
              <a:rPr lang="ru-RU" sz="3200" b="1" dirty="0" smtClean="0">
                <a:solidFill>
                  <a:srgbClr val="0065B0"/>
                </a:solidFill>
                <a:latin typeface="Times New Roman" pitchFamily="18" charset="0"/>
                <a:cs typeface="Times New Roman" pitchFamily="18" charset="0"/>
              </a:rPr>
              <a:t>ЭТО ЧАСТЬ ТАБЛИЦЫ УВАЖЕНИЯ:</a:t>
            </a:r>
          </a:p>
          <a:p>
            <a:pPr algn="ctr">
              <a:buFont typeface="Arial" charset="0"/>
              <a:buNone/>
            </a:pPr>
            <a:r>
              <a:rPr lang="ru-RU" sz="3200" b="1" dirty="0" smtClean="0">
                <a:solidFill>
                  <a:srgbClr val="0065B0"/>
                </a:solidFill>
                <a:latin typeface="Times New Roman" pitchFamily="18" charset="0"/>
                <a:cs typeface="Times New Roman" pitchFamily="18" charset="0"/>
              </a:rPr>
              <a:t>НУЖНО ВСЕМ УЧАСТНИКАМ ДВИЖЕНИЯ </a:t>
            </a:r>
          </a:p>
          <a:p>
            <a:pPr algn="ctr">
              <a:buFont typeface="Arial" charset="0"/>
              <a:buNone/>
            </a:pPr>
            <a:r>
              <a:rPr lang="ru-RU" sz="3200" b="1" dirty="0" smtClean="0">
                <a:solidFill>
                  <a:srgbClr val="0065B0"/>
                </a:solidFill>
                <a:latin typeface="Times New Roman" pitchFamily="18" charset="0"/>
                <a:cs typeface="Times New Roman" pitchFamily="18" charset="0"/>
              </a:rPr>
              <a:t>СОБЛЮДАТЬ ЗАКОНЫ УВАЖЕНИЯ!</a:t>
            </a:r>
            <a:r>
              <a:rPr lang="en-US" sz="3200" b="1" dirty="0" smtClean="0">
                <a:solidFill>
                  <a:srgbClr val="0065B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Arial" charset="0"/>
              <a:buNone/>
            </a:pPr>
            <a:endParaRPr lang="en-US" sz="3200" b="1" dirty="0">
              <a:solidFill>
                <a:srgbClr val="0065B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новый\Pictures\WP_20151102_10_32_08_Pro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320480" cy="3816424"/>
          </a:xfrm>
          <a:prstGeom prst="rect">
            <a:avLst/>
          </a:prstGeom>
          <a:noFill/>
        </p:spPr>
      </p:pic>
      <p:pic>
        <p:nvPicPr>
          <p:cNvPr id="1028" name="Picture 4" descr="C:\Users\новый\Pictures\WP_20151102_10_37_31_Pro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60648"/>
            <a:ext cx="3456384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6673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A40C46"/>
                </a:solidFill>
                <a:latin typeface="Monotype Corsiva" panose="03010101010201010101" pitchFamily="66" charset="0"/>
              </a:rPr>
              <a:t>Спасибо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A40C46"/>
                </a:solidFill>
                <a:latin typeface="Monotype Corsiva" panose="03010101010201010101" pitchFamily="66" charset="0"/>
              </a:rPr>
              <a:t>за 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A40C46"/>
                </a:solidFill>
                <a:latin typeface="Monotype Corsiva" panose="03010101010201010101" pitchFamily="66" charset="0"/>
              </a:rPr>
              <a:t>внимание!   </a:t>
            </a:r>
            <a:endParaRPr lang="ru-RU" sz="6600" b="1" dirty="0">
              <a:solidFill>
                <a:srgbClr val="A40C46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76" name="Picture 4" descr="C:\Users\123\AppData\Local\Microsoft\Windows\Temporary Internet Files\Content.IE5\8RWKJFWP\smiley-25612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33056"/>
            <a:ext cx="2831976" cy="263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3850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ПЕРЕХОДИМ ЧЕРЕЗ </a:t>
            </a:r>
            <a:br>
              <a:rPr lang="ru-RU" b="1" u="sng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u="sng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ПРОЕЗЖУЮ ЧАСТЬ ДОРОГИ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5" name="Picture 2" descr="http://x999xx.ru/images/gallery_06-2012/640.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7632848" cy="4078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712968" cy="1470025"/>
          </a:xfrm>
        </p:spPr>
        <p:txBody>
          <a:bodyPr>
            <a:noAutofit/>
          </a:bodyPr>
          <a:lstStyle/>
          <a:p>
            <a:pPr algn="l"/>
            <a:r>
              <a:rPr lang="ru-RU" sz="3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200" b="1" cap="none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повторить знакомые правила движения пешеходов по улицам и  проезжей части дороги. </a:t>
            </a:r>
            <a:endParaRPr lang="ru-RU" sz="3200" b="1" cap="none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640960" cy="468052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5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закреплять знания детей о работе светофора, знания правил перехода через проезжую часть дороги;</a:t>
            </a:r>
          </a:p>
          <a:p>
            <a:pPr algn="l">
              <a:buFont typeface="Arial" pitchFamily="34" charset="0"/>
              <a:buChar char="•"/>
            </a:pPr>
            <a:r>
              <a:rPr lang="ru-RU" sz="4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развивать ориентировку в пространстве, умение действовать по сигналу; </a:t>
            </a:r>
          </a:p>
          <a:p>
            <a:pPr algn="l">
              <a:buFont typeface="Arial" pitchFamily="34" charset="0"/>
              <a:buChar char="•"/>
            </a:pPr>
            <a:r>
              <a:rPr lang="ru-RU" sz="4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формировать  навыки выполнения основных правил поведения детей на улице, дороге с целью предупреждения детского транспортного травматизма;</a:t>
            </a:r>
          </a:p>
          <a:p>
            <a:pPr algn="l">
              <a:buFont typeface="Arial" pitchFamily="34" charset="0"/>
              <a:buChar char="•"/>
            </a:pPr>
            <a:r>
              <a:rPr lang="ru-RU" sz="4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развивать у детей разговорную речь.</a:t>
            </a:r>
          </a:p>
          <a:p>
            <a:r>
              <a:rPr lang="ru-RU" sz="4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Улица.</a:t>
            </a:r>
            <a:endParaRPr lang="ru-RU" b="1" cap="none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340768"/>
            <a:ext cx="4101852" cy="834107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0070C0"/>
                </a:solidFill>
              </a:rPr>
              <a:t>Транспорт движется по проезжей части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196752"/>
            <a:ext cx="4041775" cy="978123"/>
          </a:xfrm>
        </p:spPr>
        <p:txBody>
          <a:bodyPr/>
          <a:lstStyle/>
          <a:p>
            <a:pPr algn="ctr">
              <a:buFont typeface="Arial" pitchFamily="34" charset="0"/>
              <a:buChar char="•"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0070C0"/>
                </a:solidFill>
              </a:rPr>
              <a:t>Пешеходы двигаются по тротуару</a:t>
            </a: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95736" y="2204864"/>
            <a:ext cx="5184576" cy="3218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6192688" cy="994122"/>
          </a:xfrm>
        </p:spPr>
        <p:txBody>
          <a:bodyPr/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Виды переходов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82752" cy="4421088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None/>
            </a:pPr>
            <a:endParaRPr lang="en-US" dirty="0" smtClean="0"/>
          </a:p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Пешеход, пешеход.</a:t>
            </a:r>
          </a:p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Помни ты  про переход:</a:t>
            </a:r>
          </a:p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Подземный, наземный,</a:t>
            </a:r>
          </a:p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Похожий на зебру.</a:t>
            </a:r>
          </a:p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rgbClr val="00B050"/>
                </a:solidFill>
              </a:rPr>
              <a:t>Знай, что только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переход</a:t>
            </a:r>
          </a:p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rgbClr val="00B050"/>
                </a:solidFill>
              </a:rPr>
              <a:t>От машин тебя спасет.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5" name="Picture 4" descr="http://central.languagepod101.com/stockphoto/media/8823&amp;v=fit5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6030" y="3284984"/>
            <a:ext cx="301841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3"/>
            <a:ext cx="3960440" cy="2786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5256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A40C46"/>
                </a:solidFill>
                <a:latin typeface="Times New Roman" pitchFamily="18" charset="0"/>
                <a:cs typeface="Times New Roman" pitchFamily="18" charset="0"/>
              </a:rPr>
              <a:t>Наземный переход</a:t>
            </a:r>
            <a:endParaRPr lang="ru-RU" sz="4400" dirty="0">
              <a:solidFill>
                <a:srgbClr val="A40C4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96752"/>
            <a:ext cx="4572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Всем знакомые полоски</a:t>
            </a:r>
            <a:b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Знают дети, знает взрослый,</a:t>
            </a:r>
            <a:b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ту сторону ведет –   (….)</a:t>
            </a:r>
            <a:endParaRPr lang="ru-RU" sz="25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60648"/>
            <a:ext cx="302433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996952"/>
            <a:ext cx="388843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новый\Pictures\WP_20151102_10_22_40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96952"/>
            <a:ext cx="4752528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210146"/>
          </a:xfrm>
        </p:spPr>
        <p:txBody>
          <a:bodyPr>
            <a:normAutofit/>
          </a:bodyPr>
          <a:lstStyle/>
          <a:p>
            <a:pPr algn="ctr"/>
            <a:r>
              <a:rPr lang="ru-RU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Загадка</a:t>
            </a:r>
            <a:r>
              <a:rPr lang="en-US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258816" cy="406104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US" dirty="0" smtClean="0"/>
          </a:p>
          <a:p>
            <a:pPr marL="0" indent="0" algn="ctr">
              <a:buFont typeface="Arial" charset="0"/>
              <a:buNone/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Пешеходам объясняет</a:t>
            </a:r>
          </a:p>
          <a:p>
            <a:pPr marL="0" indent="0" algn="ctr">
              <a:buFont typeface="Arial" charset="0"/>
              <a:buNone/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 дорогу перейти.</a:t>
            </a:r>
          </a:p>
          <a:p>
            <a:pPr marL="0" indent="0" algn="ctr">
              <a:buFont typeface="Arial" charset="0"/>
              <a:buNone/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Он сигналы зажигает, </a:t>
            </a:r>
          </a:p>
          <a:p>
            <a:pPr marL="0" indent="0" algn="ctr">
              <a:buFont typeface="Arial" charset="0"/>
              <a:buNone/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Помогает им в пути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Font typeface="Arial" charset="0"/>
              <a:buNone/>
            </a:pPr>
            <a:endParaRPr lang="ru-RU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/>
          </a:blip>
          <a:stretch>
            <a:fillRect/>
          </a:stretch>
        </p:blipFill>
        <p:spPr bwMode="auto">
          <a:xfrm>
            <a:off x="4788024" y="1268760"/>
            <a:ext cx="4124943" cy="475955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4330824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Светофор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 переходе через улицу по наземному переходу пешеходам помогает светофор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2060848"/>
            <a:ext cx="3466728" cy="4536504"/>
          </a:xfrm>
        </p:spPr>
        <p:txBody>
          <a:bodyPr>
            <a:noAutofit/>
          </a:bodyPr>
          <a:lstStyle/>
          <a:p>
            <a:pPr algn="ctr">
              <a:buFont typeface="Arial" charset="0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свет, красный свет! </a:t>
            </a:r>
          </a:p>
          <a:p>
            <a:pPr algn="ctr">
              <a:buFont typeface="Arial" charset="0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значит хода нет.</a:t>
            </a:r>
          </a:p>
          <a:p>
            <a:pPr algn="ctr">
              <a:buFont typeface="Arial" charset="0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- стоп! Остановись!</a:t>
            </a:r>
          </a:p>
          <a:p>
            <a:pPr algn="ctr">
              <a:buFont typeface="Arial" charset="0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значит берегись!</a:t>
            </a:r>
          </a:p>
          <a:p>
            <a:pPr algn="ctr">
              <a:buFont typeface="Arial" charset="0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желтый свет в окошке,</a:t>
            </a:r>
          </a:p>
          <a:p>
            <a:pPr algn="ctr">
              <a:buFont typeface="Arial" charset="0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Подожди еще немножко.</a:t>
            </a:r>
          </a:p>
          <a:p>
            <a:pPr algn="ctr">
              <a:buFont typeface="Arial" charset="0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Подожди еще чуть-чуть: </a:t>
            </a:r>
          </a:p>
          <a:p>
            <a:pPr algn="ctr">
              <a:buFont typeface="Arial" charset="0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Будет вновь свободным путь.</a:t>
            </a:r>
          </a:p>
          <a:p>
            <a:pPr algn="ctr">
              <a:buFont typeface="Arial" charset="0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Свет зеленый появился</a:t>
            </a:r>
          </a:p>
          <a:p>
            <a:pPr algn="ctr">
              <a:buFont typeface="Arial" charset="0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Перекресток оживился, </a:t>
            </a:r>
          </a:p>
          <a:p>
            <a:pPr algn="ctr">
              <a:buFont typeface="Arial" charset="0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Стал свободным переход, </a:t>
            </a:r>
          </a:p>
          <a:p>
            <a:pPr algn="ctr">
              <a:buFont typeface="Arial" charset="0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Смело двигайся вперед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endParaRPr lang="ru-RU" sz="2300" dirty="0"/>
          </a:p>
        </p:txBody>
      </p:sp>
      <p:pic>
        <p:nvPicPr>
          <p:cNvPr id="5" name="Содержимое 4" descr="WP_20151102_10_21_05_Pr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88640"/>
            <a:ext cx="4460304" cy="2592288"/>
          </a:xfrm>
        </p:spPr>
      </p:pic>
      <p:pic>
        <p:nvPicPr>
          <p:cNvPr id="2051" name="Picture 3" descr="C:\Users\новый\Pictures\WP_20151102_11_04_03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140968"/>
            <a:ext cx="2592288" cy="3371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 правильно переходить проезжую часть дороги</a:t>
            </a:r>
            <a:r>
              <a:rPr lang="en-US" sz="3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Переходить проезжую часть дороги надо спокойно.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Нельзя выскакивать на проезжую часть из-за кустов, высоких сугробов или стоящей у обочины машины.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вы вышли из транспорта не торопитесь обходить его, лучше подождать, когда он отъедет от остановки.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898</TotalTime>
  <Words>381</Words>
  <Application>Microsoft Office PowerPoint</Application>
  <PresentationFormat>Экран (4:3)</PresentationFormat>
  <Paragraphs>98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Переходим через проезжую часть дороги    Беседа по ПДД с детьми средней группы  </vt:lpstr>
      <vt:lpstr> ПЕРЕХОДИМ ЧЕРЕЗ  ПРОЕЗЖУЮ ЧАСТЬ ДОРОГИ  </vt:lpstr>
      <vt:lpstr>ЦЕЛЬ: повторить знакомые правила движения пешеходов по улицам и  проезжей части дороги. </vt:lpstr>
      <vt:lpstr>Улица.</vt:lpstr>
      <vt:lpstr>Виды переходов</vt:lpstr>
      <vt:lpstr>Слайд 6</vt:lpstr>
      <vt:lpstr>Загадка </vt:lpstr>
      <vt:lpstr>Светофор При переходе через улицу по наземному переходу пешеходам помогает светофор </vt:lpstr>
      <vt:lpstr>Как правильно переходить проезжую часть дороги </vt:lpstr>
      <vt:lpstr>При переходе через проезжую часть дороги нужно посмотреть сначала налево, а на середине проезжей части направо</vt:lpstr>
      <vt:lpstr>Как правильно обходить транспортное средство </vt:lpstr>
      <vt:lpstr>Игровые задания  «Вопросы и ответы»  </vt:lpstr>
      <vt:lpstr>   Закончите за мной стих: Всем знакомые полоски Знают дети, знает взрослый, На ту сторону ведёт –   Пешеходный переход    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ПЕРЕХОДИМ ЧЕРЕЗ  ПРОЕЗЖУЮ ЧАСТЬ ДОРОГИ</dc:title>
  <dc:creator>Виктория</dc:creator>
  <cp:lastModifiedBy>Виктория </cp:lastModifiedBy>
  <cp:revision>27</cp:revision>
  <dcterms:created xsi:type="dcterms:W3CDTF">2015-11-01T10:36:12Z</dcterms:created>
  <dcterms:modified xsi:type="dcterms:W3CDTF">2016-04-30T17:58:31Z</dcterms:modified>
</cp:coreProperties>
</file>