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57" r:id="rId3"/>
    <p:sldId id="256" r:id="rId4"/>
    <p:sldId id="271" r:id="rId5"/>
    <p:sldId id="270" r:id="rId6"/>
    <p:sldId id="272" r:id="rId7"/>
    <p:sldId id="258" r:id="rId8"/>
    <p:sldId id="273" r:id="rId9"/>
    <p:sldId id="259" r:id="rId10"/>
    <p:sldId id="263" r:id="rId11"/>
    <p:sldId id="265" r:id="rId12"/>
    <p:sldId id="262" r:id="rId13"/>
    <p:sldId id="261" r:id="rId14"/>
    <p:sldId id="260" r:id="rId15"/>
    <p:sldId id="264" r:id="rId16"/>
    <p:sldId id="26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26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История возникновения  лампочки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720" y="3556001"/>
            <a:ext cx="5040560" cy="1889223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Подготовила:</a:t>
            </a:r>
            <a:r>
              <a:rPr lang="ru-RU" dirty="0" smtClean="0"/>
              <a:t>                                                </a:t>
            </a:r>
            <a:r>
              <a:rPr lang="ru-RU" dirty="0" smtClean="0">
                <a:solidFill>
                  <a:srgbClr val="002060"/>
                </a:solidFill>
              </a:rPr>
              <a:t>Иванченко Е А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99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андрей\Desktop\im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8712968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72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C:\Users\андрей\Desktop\2d5ea8f4cd1be5555ddea7d7c9a963b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513" y="1930400"/>
            <a:ext cx="6278562" cy="371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1268760"/>
            <a:ext cx="3988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Затем появились керосиновые лампы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114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ндрей\Desktop\img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907" y="0"/>
            <a:ext cx="9144000" cy="7118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427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ндрей\Desktop\008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43645"/>
            <a:ext cx="8136904" cy="5594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33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ндрей\Desktop\01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764704"/>
            <a:ext cx="8640960" cy="5867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29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андрей\Desktop\0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88840"/>
            <a:ext cx="8640960" cy="486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1268760"/>
            <a:ext cx="1944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Подведем итоги 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417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андрей\Desktop\w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661988"/>
            <a:ext cx="8424937" cy="501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2" y="5805264"/>
            <a:ext cx="3698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Как называется каждый предмет?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493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ндрей\Desktop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92696"/>
            <a:ext cx="8761262" cy="592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46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-324206"/>
            <a:ext cx="9036496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19672" y="5877272"/>
            <a:ext cx="590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Но прежде чем она появилась!!!!!!!! Люди постепенно к этому шли ……и начиналось все…..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317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i-8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8496944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75656" y="1268760"/>
            <a:ext cx="2624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 </a:t>
            </a:r>
            <a:r>
              <a:rPr lang="ru-RU" dirty="0" err="1" smtClean="0"/>
              <a:t>перворбытных</a:t>
            </a:r>
            <a:r>
              <a:rPr lang="ru-RU" dirty="0" smtClean="0"/>
              <a:t> людей.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133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андрей\AppData\Local\Microsoft\Windows\INetCache\IE\8K879ZND\fire-1012328_640[1]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543174"/>
            <a:ext cx="6480719" cy="369413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403648" y="1628800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Именно </a:t>
            </a:r>
            <a:r>
              <a:rPr lang="ru-RU" dirty="0"/>
              <a:t>так </a:t>
            </a:r>
            <a:r>
              <a:rPr lang="ru-RU" dirty="0" smtClean="0"/>
              <a:t>освещали свои пещеры    первобытные люди    и </a:t>
            </a:r>
            <a:r>
              <a:rPr lang="ru-RU" dirty="0" err="1" smtClean="0"/>
              <a:t>ри</a:t>
            </a:r>
            <a:r>
              <a:rPr lang="ru-RU" dirty="0" smtClean="0"/>
              <a:t> этом грелись. </a:t>
            </a:r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825" y="3187700"/>
            <a:ext cx="1274763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899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37" y="2021303"/>
            <a:ext cx="8964488" cy="465313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755576" y="1412776"/>
            <a:ext cx="8388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Прикладывали к этому множества усилий , что б разжечь огонь   ….им они грелись, освещали пещеру и готовили на нем кушать.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770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ндрей\Desktop\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08719"/>
            <a:ext cx="8961883" cy="583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824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 descr="Файл:Luchi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60848"/>
            <a:ext cx="8568952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79712" y="1412776"/>
            <a:ext cx="7040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Время шло  и появились вот такие лучины.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05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андрей\Desktop\img7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620688"/>
            <a:ext cx="8712968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775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24</TotalTime>
  <Words>83</Words>
  <Application>Microsoft Office PowerPoint</Application>
  <PresentationFormat>Экран (4:3)</PresentationFormat>
  <Paragraphs>10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Волна</vt:lpstr>
      <vt:lpstr>История возникновения  лампочки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возникновения  лампочки</dc:title>
  <dc:creator>женя</dc:creator>
  <cp:lastModifiedBy>женя</cp:lastModifiedBy>
  <cp:revision>5</cp:revision>
  <dcterms:created xsi:type="dcterms:W3CDTF">2018-03-29T07:56:29Z</dcterms:created>
  <dcterms:modified xsi:type="dcterms:W3CDTF">2023-11-24T19:55:30Z</dcterms:modified>
</cp:coreProperties>
</file>