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6" r:id="rId4"/>
    <p:sldId id="271" r:id="rId5"/>
    <p:sldId id="270" r:id="rId6"/>
    <p:sldId id="272" r:id="rId7"/>
    <p:sldId id="258" r:id="rId8"/>
    <p:sldId id="273" r:id="rId9"/>
    <p:sldId id="259" r:id="rId10"/>
    <p:sldId id="263" r:id="rId11"/>
    <p:sldId id="265" r:id="rId12"/>
    <p:sldId id="262" r:id="rId13"/>
    <p:sldId id="261" r:id="rId14"/>
    <p:sldId id="260" r:id="rId15"/>
    <p:sldId id="264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История возникновения  лампочки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556001"/>
            <a:ext cx="5040560" cy="188922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  <a:r>
              <a:rPr lang="ru-RU" dirty="0" smtClean="0"/>
              <a:t>                                                </a:t>
            </a:r>
            <a:r>
              <a:rPr lang="ru-RU" dirty="0" smtClean="0">
                <a:solidFill>
                  <a:srgbClr val="002060"/>
                </a:solidFill>
              </a:rPr>
              <a:t>Иванченко Е 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129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7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андрей\Desktop\2d5ea8f4cd1be5555ddea7d7c9a963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930400"/>
            <a:ext cx="6278562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268760"/>
            <a:ext cx="398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Затем появились керосиновые лампы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1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дрей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7" y="0"/>
            <a:ext cx="9144000" cy="71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00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3645"/>
            <a:ext cx="8136904" cy="559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\Desktop\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640960" cy="586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2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4096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268760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Подведем итоги 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1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дрей\Desktop\w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61988"/>
            <a:ext cx="8424937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805264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называется каждый предмет?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9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61262" cy="59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24206"/>
            <a:ext cx="90364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87727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 прежде чем она появилась!!!!!!!! Люди постепенно к этому шли ……и начиналось все…..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1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-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969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268760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</a:t>
            </a:r>
            <a:r>
              <a:rPr lang="ru-RU" dirty="0" err="1" smtClean="0"/>
              <a:t>перворбытных</a:t>
            </a:r>
            <a:r>
              <a:rPr lang="ru-RU" dirty="0" smtClean="0"/>
              <a:t> людей.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3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дрей\AppData\Local\Microsoft\Windows\INetCache\IE\8K879ZND\fire-1012328_64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43174"/>
            <a:ext cx="6480719" cy="36941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03648" y="162880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Именно </a:t>
            </a:r>
            <a:r>
              <a:rPr lang="ru-RU" dirty="0"/>
              <a:t>так </a:t>
            </a:r>
            <a:r>
              <a:rPr lang="ru-RU" dirty="0" smtClean="0"/>
              <a:t>освещали свои пещеры    первобытные люди    и </a:t>
            </a:r>
            <a:r>
              <a:rPr lang="ru-RU" dirty="0" err="1" smtClean="0"/>
              <a:t>ри</a:t>
            </a:r>
            <a:r>
              <a:rPr lang="ru-RU" dirty="0" smtClean="0"/>
              <a:t> этом грелись. 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187700"/>
            <a:ext cx="12747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9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37" y="2021303"/>
            <a:ext cx="8964488" cy="46531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412776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Прикладывали к этому множества усилий , что б разжечь огонь   ….им они грелись, освещали пещеру и готовили на нем кушать.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7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19"/>
            <a:ext cx="8961883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Файл:Luc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5689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412776"/>
            <a:ext cx="70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Время шло  и появились вот такие лучины.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ндрей\Desktop\img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129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</TotalTime>
  <Words>83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История возникновения  лампочки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 лампочки</dc:title>
  <dc:creator>женя</dc:creator>
  <cp:lastModifiedBy>женя</cp:lastModifiedBy>
  <cp:revision>5</cp:revision>
  <dcterms:created xsi:type="dcterms:W3CDTF">2018-03-29T07:56:29Z</dcterms:created>
  <dcterms:modified xsi:type="dcterms:W3CDTF">2023-11-24T19:55:30Z</dcterms:modified>
</cp:coreProperties>
</file>