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5" autoAdjust="0"/>
    <p:restoredTop sz="84767" autoAdjust="0"/>
  </p:normalViewPr>
  <p:slideViewPr>
    <p:cSldViewPr>
      <p:cViewPr>
        <p:scale>
          <a:sx n="73" d="100"/>
          <a:sy n="73" d="100"/>
        </p:scale>
        <p:origin x="-97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548680"/>
            <a:ext cx="8856663" cy="3601045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ru-RU" sz="2000" b="1" dirty="0" smtClean="0">
              <a:solidFill>
                <a:srgbClr val="595959"/>
              </a:solidFill>
              <a:latin typeface="Times New Roman" pitchFamily="18" charset="0"/>
            </a:endParaRP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ru-RU" sz="2000" b="1" dirty="0">
              <a:solidFill>
                <a:srgbClr val="595959"/>
              </a:solidFill>
              <a:latin typeface="Times New Roman" pitchFamily="18" charset="0"/>
            </a:endParaRP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Презентация </a:t>
            </a:r>
            <a:r>
              <a:rPr lang="ru-RU" sz="2000" b="1" dirty="0">
                <a:solidFill>
                  <a:srgbClr val="595959"/>
                </a:solidFill>
                <a:latin typeface="Times New Roman" pitchFamily="18" charset="0"/>
              </a:rPr>
              <a:t>на тему: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«</a:t>
            </a:r>
            <a:r>
              <a:rPr lang="ru-RU" sz="2000" b="1" dirty="0">
                <a:solidFill>
                  <a:srgbClr val="595959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ПРАВИЛА </a:t>
            </a:r>
            <a:r>
              <a:rPr lang="ru-RU" sz="2000" b="1" smtClean="0">
                <a:solidFill>
                  <a:srgbClr val="595959"/>
                </a:solidFill>
                <a:latin typeface="Times New Roman" pitchFamily="18" charset="0"/>
              </a:rPr>
              <a:t>ДОРОЖНОГО </a:t>
            </a:r>
            <a:r>
              <a:rPr lang="ru-RU" sz="2000" b="1">
                <a:solidFill>
                  <a:srgbClr val="595959"/>
                </a:solidFill>
                <a:latin typeface="Times New Roman" pitchFamily="18" charset="0"/>
              </a:rPr>
              <a:t>Д</a:t>
            </a:r>
            <a:r>
              <a:rPr lang="ru-RU" sz="2000" b="1" smtClean="0">
                <a:solidFill>
                  <a:srgbClr val="595959"/>
                </a:solidFill>
                <a:latin typeface="Times New Roman" pitchFamily="18" charset="0"/>
              </a:rPr>
              <a:t>ВИЖЕНИЯ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»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dirty="0" smtClean="0">
                <a:solidFill>
                  <a:srgbClr val="595959"/>
                </a:solidFill>
                <a:latin typeface="Times New Roman" pitchFamily="18" charset="0"/>
              </a:rPr>
              <a:t>Выполнила: Иванченко 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4176713" cy="4175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У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меня сегодня праздник, мне исполнилось шесть лет.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Приглашаю тебя в гости к нам на праздничный обед!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268413"/>
            <a:ext cx="410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Сидел дома Торопыжка и смотрел картинки в книжке.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Тут вдруг Машенька звонит, Торопыжке говорит: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endParaRPr lang="ru-RU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68760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268760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66429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 улице такое место проезжей частью называется,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3861048"/>
            <a:ext cx="3312368" cy="261111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flipH="1">
            <a:off x="3707904" y="4077072"/>
            <a:ext cx="48245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175</Words>
  <Application>Microsoft Office PowerPoint</Application>
  <PresentationFormat>Экран (4:3)</PresentationFormat>
  <Paragraphs>63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Перед вами – Торопыжка,  сорванец и шалунишка! </vt:lpstr>
      <vt:lpstr>У меня сегодня праздник, мне исполнилось шесть лет. Приглашаю тебя в гости к нам на праздничный обед! 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На улице такое место проезжей частью называется, 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Презентация PowerPoint</vt:lpstr>
      <vt:lpstr>Презентация PowerPoint</vt:lpstr>
      <vt:lpstr>Презентация PowerPoint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156</cp:revision>
  <dcterms:created xsi:type="dcterms:W3CDTF">2013-02-08T17:10:47Z</dcterms:created>
  <dcterms:modified xsi:type="dcterms:W3CDTF">2018-10-31T10:20:28Z</dcterms:modified>
</cp:coreProperties>
</file>