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чреждение д/с общеразвивающего вида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8.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х.Красное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Кущевский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8820472" cy="49685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Столица нашей родины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«Москва»</a:t>
            </a:r>
          </a:p>
          <a:p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Козлова В.В.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Исторический музей.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456384" cy="2921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Gosudarstvennyy-istoricheskiy-muzey-v-Mosk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633475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Мавзолей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vzoley_len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706"/>
            <a:ext cx="4316288" cy="4248646"/>
          </a:xfrm>
        </p:spPr>
      </p:pic>
      <p:pic>
        <p:nvPicPr>
          <p:cNvPr id="6" name="Содержимое 5" descr="морда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320480" cy="3960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Оружейная палата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Оружейной палате хранятся ценности, которые в течении веков собирались в хранилищах великих князей московских и царского двора.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0122353_483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38600" cy="2880320"/>
          </a:xfrm>
        </p:spPr>
      </p:pic>
      <p:pic>
        <p:nvPicPr>
          <p:cNvPr id="6" name="Содержимое 5" descr="moscow-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960440" cy="2808312"/>
          </a:xfrm>
        </p:spPr>
      </p:pic>
      <p:pic>
        <p:nvPicPr>
          <p:cNvPr id="1026" name="Picture 2" descr="C:\Users\новый\Pictures\dsc_0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04370"/>
            <a:ext cx="4392488" cy="291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вый\Pictures\xwtlio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068481" cy="2710234"/>
          </a:xfrm>
          <a:prstGeom prst="rect">
            <a:avLst/>
          </a:prstGeom>
          <a:noFill/>
        </p:spPr>
      </p:pic>
      <p:pic>
        <p:nvPicPr>
          <p:cNvPr id="2051" name="Picture 3" descr="C:\Users\новый\Pictures\655217_130008741118908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639598" cy="3600400"/>
          </a:xfrm>
          <a:prstGeom prst="rect">
            <a:avLst/>
          </a:prstGeom>
          <a:noFill/>
        </p:spPr>
      </p:pic>
      <p:pic>
        <p:nvPicPr>
          <p:cNvPr id="2052" name="Picture 4" descr="C:\Users\новый\Pictures\800px-Kremlin_Armoury_interior_04_by_shak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882008" cy="2731963"/>
          </a:xfrm>
          <a:prstGeom prst="rect">
            <a:avLst/>
          </a:prstGeom>
          <a:noFill/>
        </p:spPr>
      </p:pic>
      <p:pic>
        <p:nvPicPr>
          <p:cNvPr id="2053" name="Picture 5" descr="C:\Users\новый\Pictures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536504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вый\Picture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36504" cy="3066728"/>
          </a:xfrm>
          <a:prstGeom prst="rect">
            <a:avLst/>
          </a:prstGeom>
          <a:noFill/>
        </p:spPr>
      </p:pic>
      <p:pic>
        <p:nvPicPr>
          <p:cNvPr id="3075" name="Picture 3" descr="C:\Users\новый\Pictures\оружейная палат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008107" cy="3240360"/>
          </a:xfrm>
          <a:prstGeom prst="rect">
            <a:avLst/>
          </a:prstGeom>
          <a:noFill/>
        </p:spPr>
      </p:pic>
      <p:pic>
        <p:nvPicPr>
          <p:cNvPr id="3076" name="Picture 4" descr="C:\Users\новый\Pictures\800px-Armoury-flickr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536504" cy="3042469"/>
          </a:xfrm>
          <a:prstGeom prst="rect">
            <a:avLst/>
          </a:prstGeom>
          <a:noFill/>
        </p:spPr>
      </p:pic>
      <p:pic>
        <p:nvPicPr>
          <p:cNvPr id="3077" name="Picture 5" descr="C:\Users\новый\Pictures\656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вый\Pictures\656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30452" cy="3247839"/>
          </a:xfrm>
          <a:prstGeom prst="rect">
            <a:avLst/>
          </a:prstGeom>
          <a:noFill/>
        </p:spPr>
      </p:pic>
      <p:pic>
        <p:nvPicPr>
          <p:cNvPr id="4100" name="Picture 4" descr="C:\Users\новый\Picture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202435" cy="3149633"/>
          </a:xfrm>
          <a:prstGeom prst="rect">
            <a:avLst/>
          </a:prstGeom>
          <a:noFill/>
        </p:spPr>
      </p:pic>
      <p:pic>
        <p:nvPicPr>
          <p:cNvPr id="4101" name="Picture 5" descr="C:\Users\новый\Pictures\655133_t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3960440" cy="3933056"/>
          </a:xfrm>
          <a:prstGeom prst="rect">
            <a:avLst/>
          </a:prstGeom>
          <a:noFill/>
        </p:spPr>
      </p:pic>
      <p:pic>
        <p:nvPicPr>
          <p:cNvPr id="4102" name="Picture 6" descr="C:\Users\новый\Pictures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421851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3528392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Спасибо за 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внимание.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Московский Кремль.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Справа храм Василия Блаженного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39349759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16424" cy="2985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6a0b73d3f467ec73fb6574e4314040a9_i-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3816424" cy="3096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361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Спасская башня.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passkaya-t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699912" cy="3457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1382510_origi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712825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кремлевский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дворец.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ig_moc_pal1-300x1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31236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Moscow_09-13_img20_Grand_Kremlin_Pala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294245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новый\Pictures\0_af0f0_3dcc29e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5976664" cy="2324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вый\Pictures\0_af11a_8dbbbfb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116" y="692696"/>
            <a:ext cx="3816424" cy="2524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новый\Pictures\0_af151_d9f0ec8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64" y="1471172"/>
            <a:ext cx="331236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новый\Picture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70" y="3717032"/>
            <a:ext cx="385186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новый\Pictures\23185-Grand_Kremlin_Palace_Georgievsky_h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484" y="3807919"/>
            <a:ext cx="2952328" cy="2270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olshoy kremlevskiy dvorec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132679"/>
            <a:ext cx="378042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ee13044ce4c6c50583ea1547f9d28ff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67372" y="692696"/>
            <a:ext cx="5217368" cy="1902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новый\Pictures\bolshoi-kremlevskii-dvorec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386" y="3140968"/>
            <a:ext cx="3189767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Успенский собор.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ld_photo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3294648" cy="2232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135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384376" cy="2259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новый\Pictures\us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28365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Покровский собор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собор Василия Блаженного.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86ab4df4b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988840"/>
            <a:ext cx="361658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130611130159-thum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369949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94421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Минину и Пожарскому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был воздвигнут скульптором И.П.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Мартоса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1818 г. На нем выбита надпись: «Гражданину Минину и князю Пожарскому благодарная Россия»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1e499c40a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2204864"/>
            <a:ext cx="3429449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escribe_ru_20130928080446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375434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54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д/с общеразвивающего вида № 8.  х.Красное Кущевский район</vt:lpstr>
      <vt:lpstr>Московский Кремль. Справа храм Василия Блаженного</vt:lpstr>
      <vt:lpstr>Спасская башня. </vt:lpstr>
      <vt:lpstr>Большой кремлевский  дворец.</vt:lpstr>
      <vt:lpstr>Презентация PowerPoint</vt:lpstr>
      <vt:lpstr>Презентация PowerPoint</vt:lpstr>
      <vt:lpstr>Успенский собор.</vt:lpstr>
      <vt:lpstr>Покровский собор или собор Василия Блаженного.</vt:lpstr>
      <vt:lpstr>Памятник Минину и Пожарскому Памятник был воздвигнут скульптором И.П. Мартоса 1818 г. На нем выбита надпись: «Гражданину Минину и князю Пожарскому благодарная Россия» </vt:lpstr>
      <vt:lpstr>Исторический музей.</vt:lpstr>
      <vt:lpstr>Мавзолей Красная площадь.</vt:lpstr>
      <vt:lpstr>Оружейная палата  В Оружейной палате хранятся ценности, которые в течении веков собирались в хранилищах великих князей московских и царского двора.</vt:lpstr>
      <vt:lpstr>Презентация PowerPoint</vt:lpstr>
      <vt:lpstr>Презентация PowerPoint</vt:lpstr>
      <vt:lpstr>Презентация PowerPoint</vt:lpstr>
      <vt:lpstr>  Спасибо за               внимание.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48</cp:revision>
  <dcterms:created xsi:type="dcterms:W3CDTF">2013-01-06T18:32:13Z</dcterms:created>
  <dcterms:modified xsi:type="dcterms:W3CDTF">2016-03-29T05:45:39Z</dcterms:modified>
</cp:coreProperties>
</file>