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73" r:id="rId15"/>
    <p:sldId id="27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53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name="adj" fmla="val 9106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0_75c96_b715e7d3_XL.jpe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63" t="836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corowina.ucoz.com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бюджетное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ошкольное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бразовательное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чреждение д/с общеразвивающего вида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8.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х.Красное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Кущевский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8820472" cy="4968552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Столица нашей родины </a:t>
            </a:r>
          </a:p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«Москва»</a:t>
            </a:r>
          </a:p>
          <a:p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Козлова В.В.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Исторический музей.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5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3456384" cy="29214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Gosudarstvennyy-istoricheskiy-muzey-v-Moskv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2492896"/>
            <a:ext cx="3633475" cy="3600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Мавзолей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Красная площадь.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mavzoley_leni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348706"/>
            <a:ext cx="4316288" cy="4248646"/>
          </a:xfrm>
        </p:spPr>
      </p:pic>
      <p:pic>
        <p:nvPicPr>
          <p:cNvPr id="6" name="Содержимое 5" descr="морда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348880"/>
            <a:ext cx="4320480" cy="39604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Оружейная палата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Оружейной палате хранятся ценности, которые в течении веков собирались в хранилищах великих князей московских и царского двора.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90122353_4833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84784"/>
            <a:ext cx="4038600" cy="2880320"/>
          </a:xfrm>
        </p:spPr>
      </p:pic>
      <p:pic>
        <p:nvPicPr>
          <p:cNvPr id="6" name="Содержимое 5" descr="moscow-0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4048" y="1556792"/>
            <a:ext cx="3960440" cy="2808312"/>
          </a:xfrm>
        </p:spPr>
      </p:pic>
      <p:pic>
        <p:nvPicPr>
          <p:cNvPr id="1026" name="Picture 2" descr="C:\Users\новый\Pictures\dsc_0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804370"/>
            <a:ext cx="4392488" cy="2913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овый\Pictures\xwtlio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933056"/>
            <a:ext cx="4068481" cy="2710234"/>
          </a:xfrm>
          <a:prstGeom prst="rect">
            <a:avLst/>
          </a:prstGeom>
          <a:noFill/>
        </p:spPr>
      </p:pic>
      <p:pic>
        <p:nvPicPr>
          <p:cNvPr id="2051" name="Picture 3" descr="C:\Users\новый\Pictures\655217_130008741118908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88640"/>
            <a:ext cx="3639598" cy="3600400"/>
          </a:xfrm>
          <a:prstGeom prst="rect">
            <a:avLst/>
          </a:prstGeom>
          <a:noFill/>
        </p:spPr>
      </p:pic>
      <p:pic>
        <p:nvPicPr>
          <p:cNvPr id="2052" name="Picture 4" descr="C:\Users\новый\Pictures\800px-Kremlin_Armoury_interior_04_by_shakk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6"/>
            <a:ext cx="3882008" cy="2731963"/>
          </a:xfrm>
          <a:prstGeom prst="rect">
            <a:avLst/>
          </a:prstGeom>
          <a:noFill/>
        </p:spPr>
      </p:pic>
      <p:pic>
        <p:nvPicPr>
          <p:cNvPr id="2053" name="Picture 5" descr="C:\Users\новый\Pictures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40"/>
            <a:ext cx="4536504" cy="3514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овый\Pictures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88640"/>
            <a:ext cx="4536504" cy="3066728"/>
          </a:xfrm>
          <a:prstGeom prst="rect">
            <a:avLst/>
          </a:prstGeom>
          <a:noFill/>
        </p:spPr>
      </p:pic>
      <p:pic>
        <p:nvPicPr>
          <p:cNvPr id="3075" name="Picture 3" descr="C:\Users\новый\Pictures\оружейная палата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429000"/>
            <a:ext cx="4008107" cy="3240360"/>
          </a:xfrm>
          <a:prstGeom prst="rect">
            <a:avLst/>
          </a:prstGeom>
          <a:noFill/>
        </p:spPr>
      </p:pic>
      <p:pic>
        <p:nvPicPr>
          <p:cNvPr id="3076" name="Picture 4" descr="C:\Users\новый\Pictures\800px-Armoury-flickr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429000"/>
            <a:ext cx="4536504" cy="3042469"/>
          </a:xfrm>
          <a:prstGeom prst="rect">
            <a:avLst/>
          </a:prstGeom>
          <a:noFill/>
        </p:spPr>
      </p:pic>
      <p:pic>
        <p:nvPicPr>
          <p:cNvPr id="3077" name="Picture 5" descr="C:\Users\новый\Pictures\6569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8640"/>
            <a:ext cx="4067944" cy="3050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овый\Pictures\656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88640"/>
            <a:ext cx="4330452" cy="3247839"/>
          </a:xfrm>
          <a:prstGeom prst="rect">
            <a:avLst/>
          </a:prstGeom>
          <a:noFill/>
        </p:spPr>
      </p:pic>
      <p:pic>
        <p:nvPicPr>
          <p:cNvPr id="4100" name="Picture 4" descr="C:\Users\новый\Pictures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01008"/>
            <a:ext cx="4202435" cy="3149633"/>
          </a:xfrm>
          <a:prstGeom prst="rect">
            <a:avLst/>
          </a:prstGeom>
          <a:noFill/>
        </p:spPr>
      </p:pic>
      <p:pic>
        <p:nvPicPr>
          <p:cNvPr id="4101" name="Picture 5" descr="C:\Users\новый\Pictures\655133_tr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3960440" cy="3933056"/>
          </a:xfrm>
          <a:prstGeom prst="rect">
            <a:avLst/>
          </a:prstGeom>
          <a:noFill/>
        </p:spPr>
      </p:pic>
      <p:pic>
        <p:nvPicPr>
          <p:cNvPr id="4102" name="Picture 6" descr="C:\Users\новый\Pictures\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77072"/>
            <a:ext cx="4218510" cy="278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3528392"/>
          </a:xfrm>
        </p:spPr>
        <p:txBody>
          <a:bodyPr>
            <a:noAutofit/>
          </a:bodyPr>
          <a:lstStyle/>
          <a:p>
            <a:pPr algn="l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Спасибо за  </a:t>
            </a:r>
            <a:b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внимание.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496944" cy="11430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Московский Кремль.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Справа храм Василия Блаженного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13393497593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276872"/>
            <a:ext cx="3816424" cy="2985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6a0b73d3f467ec73fb6574e4314040a9_i-7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3068960"/>
            <a:ext cx="3816424" cy="30968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93610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Спасская башня.</a:t>
            </a:r>
            <a:b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passkaya-towe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700808"/>
            <a:ext cx="3699912" cy="3457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382510_original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924944"/>
            <a:ext cx="3712825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Большой кремлевский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дворец.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big_moc_pal1-300x18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484784"/>
            <a:ext cx="331236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Moscow_09-13_img20_Grand_Kremlin_Palac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64088" y="1412776"/>
            <a:ext cx="2942456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новый\Pictures\0_af0f0_3dcc29ef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861048"/>
            <a:ext cx="5976664" cy="23248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овый\Pictures\0_af11a_8dbbbfba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6116" y="692696"/>
            <a:ext cx="3816424" cy="2524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новый\Pictures\0_af151_d9f0ec88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464" y="1471172"/>
            <a:ext cx="3312368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новый\Pictures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370" y="3717032"/>
            <a:ext cx="3851866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новый\Pictures\23185-Grand_Kremlin_Palace_Georgievsky_ha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9484" y="3807919"/>
            <a:ext cx="2952328" cy="22700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bolshoy kremlevskiy dvorec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3132679"/>
            <a:ext cx="378042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ee13044ce4c6c50583ea1547f9d28ffc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2467372" y="692696"/>
            <a:ext cx="5217368" cy="1902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новый\Pictures\bolshoi-kremlevskii-dvorec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4386" y="3140968"/>
            <a:ext cx="3189767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Успенский собор.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old_photo_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2420888"/>
            <a:ext cx="3294648" cy="22322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135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8064" y="1340768"/>
            <a:ext cx="3384376" cy="22597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 descr="C:\Users\новый\Pictures\usp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4149080"/>
            <a:ext cx="328365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Покровский собор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собор Василия Блаженного.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3186ab4df4b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5" y="1988840"/>
            <a:ext cx="3616583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20130611130159-thumb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3068960"/>
            <a:ext cx="3699493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944216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Памятник Минину и Пожарскому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Памятник был воздвигнут скульптором И.П.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Мартоса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1818 г. На нем выбита надпись: «Гражданину Минину и князю Пожарскому благодарная Россия»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81e499c40a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2204864"/>
            <a:ext cx="3429449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describe_ru_20130928080446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6" y="2276872"/>
            <a:ext cx="3754348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54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дошкольное образовательное учреждение д/с общеразвивающего вида № 8.  х.Красное Кущевский район</vt:lpstr>
      <vt:lpstr>Московский Кремль. Справа храм Василия Блаженного</vt:lpstr>
      <vt:lpstr>Спасская башня. </vt:lpstr>
      <vt:lpstr>Большой кремлевский  дворец.</vt:lpstr>
      <vt:lpstr>Презентация PowerPoint</vt:lpstr>
      <vt:lpstr>Презентация PowerPoint</vt:lpstr>
      <vt:lpstr>Успенский собор.</vt:lpstr>
      <vt:lpstr>Покровский собор или собор Василия Блаженного.</vt:lpstr>
      <vt:lpstr>Памятник Минину и Пожарскому Памятник был воздвигнут скульптором И.П. Мартоса 1818 г. На нем выбита надпись: «Гражданину Минину и князю Пожарскому благодарная Россия» </vt:lpstr>
      <vt:lpstr>Исторический музей.</vt:lpstr>
      <vt:lpstr>Мавзолей Красная площадь.</vt:lpstr>
      <vt:lpstr>Оружейная палата  В Оружейной палате хранятся ценности, которые в течении веков собирались в хранилищах великих князей московских и царского двора.</vt:lpstr>
      <vt:lpstr>Презентация PowerPoint</vt:lpstr>
      <vt:lpstr>Презентация PowerPoint</vt:lpstr>
      <vt:lpstr>Презентация PowerPoint</vt:lpstr>
      <vt:lpstr>  Спасибо за               внимание.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123</cp:lastModifiedBy>
  <cp:revision>48</cp:revision>
  <dcterms:created xsi:type="dcterms:W3CDTF">2013-01-06T18:32:13Z</dcterms:created>
  <dcterms:modified xsi:type="dcterms:W3CDTF">2016-03-29T05:45:39Z</dcterms:modified>
</cp:coreProperties>
</file>