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1" r:id="rId2"/>
    <p:sldId id="269" r:id="rId3"/>
    <p:sldId id="267" r:id="rId4"/>
    <p:sldId id="257" r:id="rId5"/>
    <p:sldId id="259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719" autoAdjust="0"/>
  </p:normalViewPr>
  <p:slideViewPr>
    <p:cSldViewPr>
      <p:cViewPr varScale="1">
        <p:scale>
          <a:sx n="69" d="100"/>
          <a:sy n="69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C0C6B-B046-43DC-97E1-612D5CD2FD5F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D4D7A-CB1A-403B-97A5-EC3ABF211A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228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02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0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9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81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6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92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5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3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3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83CE2-D74C-49E1-B531-EF7DBC3F4686}" type="datetimeFigureOut">
              <a:rPr lang="ru-RU" smtClean="0"/>
              <a:t>вт 09.01.24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7DBA9-306A-4996-958A-365D68C33B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298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36815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Рождество</a:t>
            </a:r>
            <a:r>
              <a:rPr lang="ru-RU" sz="4800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Христово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5301208"/>
            <a:ext cx="6262464" cy="1224136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Подготовила муз. руководитель </a:t>
            </a:r>
          </a:p>
          <a:p>
            <a:pPr algn="l"/>
            <a:r>
              <a:rPr lang="ru-RU" b="1" dirty="0" smtClean="0">
                <a:solidFill>
                  <a:srgbClr val="FF0000"/>
                </a:solidFill>
              </a:rPr>
              <a:t>МБДОУ д/с ОВ№8:</a:t>
            </a:r>
          </a:p>
          <a:p>
            <a:pPr algn="l"/>
            <a:r>
              <a:rPr lang="ru-RU" b="1" dirty="0" smtClean="0">
                <a:solidFill>
                  <a:srgbClr val="FF0000"/>
                </a:solidFill>
              </a:rPr>
              <a:t>Зубрилина О.В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1660" y="1266739"/>
            <a:ext cx="6120680" cy="383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69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1"/>
            <a:ext cx="7560840" cy="18722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этот день в небольшом городке Вифлееме произошло небывалое событие — родился Сын Божий Иисус Христос.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Придя на землю, Христос не был встречен почетом, знатностью и богатством. У Него даже не было колыбели, как у всех детей, не было и пристанища — Он родился за городом, в пещере и был положен в ясли, куда кладут корм для животных.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Первыми гостями божественного младенца были не цари и вельможи, а простые пастухи.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Пастухи первыми поспешили поклониться новорожденному Спасителю. В это время с дарами Царю Мира шли волхвы (древние мудрецы) с востока. Волхвы принесли Младенцу дары: золото, ладан и смирну.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  <p:pic>
        <p:nvPicPr>
          <p:cNvPr id="4" name="Содержимое 3" descr="http://wfiles.brothersoft.com/t/the-birth-of-jesus_76179-1920x1200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584" y="2348880"/>
            <a:ext cx="7776864" cy="4381947"/>
          </a:xfrm>
          <a:noFill/>
        </p:spPr>
      </p:pic>
    </p:spTree>
    <p:extLst>
      <p:ext uri="{BB962C8B-B14F-4D97-AF65-F5344CB8AC3E}">
        <p14:creationId xmlns:p14="http://schemas.microsoft.com/office/powerpoint/2010/main" val="254811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2890664" cy="5721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Рождество отмечали  песнями ходили по домам, устраивали хороводы и пляски, рядились медведями, свиньями, одевали различные маски. В деревнях святки отмечали всем миром, переходя из хаты в хату. Но и в городах рождественские гулянья славились размахом. Люди веселились  на площадях, где устанавливали карусели, рынки, чайные, горки для детей, катались на санях запряженные тройкой лошадей.</a:t>
            </a:r>
            <a:endParaRPr lang="ru-RU" sz="1800" dirty="0"/>
          </a:p>
        </p:txBody>
      </p:sp>
      <p:pic>
        <p:nvPicPr>
          <p:cNvPr id="4" name="Рисунок 1" descr="http://www.kartarus.lv/userfiles/image/68134008_1292906217_N5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332656"/>
            <a:ext cx="5513809" cy="581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089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1" name="Picture 2" descr="http://news.datanews.ru/images/news/11_12/260643x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476672"/>
            <a:ext cx="7704856" cy="570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991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</p:txBody>
      </p:sp>
      <p:pic>
        <p:nvPicPr>
          <p:cNvPr id="5" name="Содержимое 3" descr="http://www.okraina.com.ua/public/image/upload/main/big_543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9632" y="2519030"/>
            <a:ext cx="6552728" cy="41525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404664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наших дней на Руси сохранились традиции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колядования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пения  колядок под окнами, Коляда символизирует поклонение. Солнцу, дающему плодородие и радость. Колядовали обычно ходя с Рождественской звездой. Сами колядки – это народные песни и присказки на рождественскую тему.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7909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2089" y="620688"/>
            <a:ext cx="44843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Еще </a:t>
            </a:r>
            <a:r>
              <a:rPr lang="ru-RU" dirty="0"/>
              <a:t>один не менее главный символ Рождества Христова - это елка. Почему же именно елка? А потому что, согласно писаниям, в ночь, когда родился Иисус, царем Иудеи был отдан приказ убыть всех младенцев, родившихся той ночью. И вход в пещеру, в которой родился Иисус был в целях маскировки прикрыт еловыми ветками.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://www6.vridar.org/wp-content/uploads/2015/07/star-of-bethlehem-2-e143720481991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555596"/>
            <a:ext cx="319072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dab4d925dae962c3b0a1b78c0337dc25&amp;n=33&amp;h=215&amp;w=3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91" y="557972"/>
            <a:ext cx="345147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4836" y="4293096"/>
            <a:ext cx="37791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Самым основным символом Рождества Христова является звезда, которая оповестила волхвов о Рождении младенца и привела их к нему.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33028" y="188640"/>
            <a:ext cx="3918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Символы Рождества в России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7571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Погодные рождественские приметы</a:t>
            </a:r>
          </a:p>
          <a:p>
            <a:pPr algn="ctr"/>
            <a:r>
              <a:rPr lang="ru-RU" dirty="0"/>
              <a:t>- всегда считалось, что с Рождественского сочельника солнышко идет на лето, а </a:t>
            </a:r>
            <a:r>
              <a:rPr lang="ru-RU" dirty="0" smtClean="0"/>
              <a:t>   зима </a:t>
            </a:r>
            <a:r>
              <a:rPr lang="ru-RU" dirty="0"/>
              <a:t>– на мороз, следовательно, день станет длиннее, а морозы – крепче.</a:t>
            </a:r>
          </a:p>
          <a:p>
            <a:pPr algn="ctr"/>
            <a:r>
              <a:rPr lang="ru-RU" dirty="0"/>
              <a:t>- если в канун Рождества, то есть 6 января, будет сильная метель, то весна придет весьма рано, также рано появится и первая зелень.</a:t>
            </a:r>
          </a:p>
          <a:p>
            <a:pPr algn="ctr"/>
            <a:r>
              <a:rPr lang="ru-RU" dirty="0"/>
              <a:t>- весна окажется крайне холодной, если день Рождества будет теплым.</a:t>
            </a:r>
          </a:p>
        </p:txBody>
      </p:sp>
      <p:pic>
        <p:nvPicPr>
          <p:cNvPr id="2050" name="Picture 2" descr="http://www.christmasidol.com/wp-content/uploads/2014/09/christmas-animated-screensavers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556" y="2204864"/>
            <a:ext cx="79928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http://asyan.org/potrb/%D0%A1%D1%86%D0%B5%D0%BD%D0%B0%D1%80%D0%B8%D0%B9+%D0%BF%D1%80%D0%B0%D0%B7%D0%B4%D0%BD%D0%B8%D0%BA%D0%B0+%C2%AB%D0%9D%D0%BE%D0%B2%D0%BE%D0%B3%D0%BE%D0%B4%D0%BD%D0%B5%D0%B5+%D1%87%D1%83%D0%B4%D0%BE%C2%BBb/1380270_html_4daff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404665"/>
            <a:ext cx="66247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Святой звезды зажглись осколки.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 каждой новогодней елке.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в каждой радостной улыбке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Узнаем праздник без ошибки.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Сегодня маленький Христос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Спасенья Чудо нам принес.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Сверкает снега серебро.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хочется дарить добро.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хочется летать, как птица.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Любви Всевышнего открыться.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К приходу Чуда все готово -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Сегодня - Рождество Христово!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680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306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     Рождество Христово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main</dc:creator>
  <cp:lastModifiedBy>Пользователь</cp:lastModifiedBy>
  <cp:revision>7</cp:revision>
  <dcterms:created xsi:type="dcterms:W3CDTF">2016-01-06T08:13:28Z</dcterms:created>
  <dcterms:modified xsi:type="dcterms:W3CDTF">2024-01-09T10:51:58Z</dcterms:modified>
</cp:coreProperties>
</file>