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8FF"/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-114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09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497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998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16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912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497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413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928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774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595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633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86C5-F6EC-4811-BBBA-C615F04B1A9A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9C864-C535-44B3-BECB-A3FD83DE87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308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4" name="Прямоугольник 3"/>
          <p:cNvSpPr/>
          <p:nvPr/>
        </p:nvSpPr>
        <p:spPr>
          <a:xfrm>
            <a:off x="668077" y="1540173"/>
            <a:ext cx="10855857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000" b="1" dirty="0">
                <a:ln w="6600">
                  <a:solidFill>
                    <a:srgbClr val="7030A0"/>
                  </a:solidFill>
                  <a:prstDash val="solid"/>
                </a:ln>
                <a:solidFill>
                  <a:srgbClr val="FF66CC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  <a:t>Музыкальная викторина</a:t>
            </a:r>
            <a:endParaRPr lang="ru-RU" sz="7000" b="1" cap="none" spc="0" dirty="0">
              <a:ln w="6600">
                <a:solidFill>
                  <a:srgbClr val="7030A0"/>
                </a:solidFill>
                <a:prstDash val="solid"/>
              </a:ln>
              <a:solidFill>
                <a:srgbClr val="FF66CC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1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Какое название носит специальная рождественская песня?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Частушка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Веснянка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Колядка</a:t>
            </a:r>
          </a:p>
        </p:txBody>
      </p:sp>
    </p:spTree>
    <p:extLst>
      <p:ext uri="{BB962C8B-B14F-4D97-AF65-F5344CB8AC3E}">
        <p14:creationId xmlns:p14="http://schemas.microsoft.com/office/powerpoint/2010/main" xmlns="" val="2121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Отмечая этот праздник, наши предки в песнях славили весну.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Масленица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Покров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Рождество</a:t>
            </a:r>
          </a:p>
        </p:txBody>
      </p:sp>
    </p:spTree>
    <p:extLst>
      <p:ext uri="{BB962C8B-B14F-4D97-AF65-F5344CB8AC3E}">
        <p14:creationId xmlns:p14="http://schemas.microsoft.com/office/powerpoint/2010/main" xmlns="" val="319014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Назовите музыкальный инструмент, который владел Садко.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Бубен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Рожок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Гусли</a:t>
            </a:r>
          </a:p>
        </p:txBody>
      </p:sp>
    </p:spTree>
    <p:extLst>
      <p:ext uri="{BB962C8B-B14F-4D97-AF65-F5344CB8AC3E}">
        <p14:creationId xmlns:p14="http://schemas.microsoft.com/office/powerpoint/2010/main" xmlns="" val="184126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Какие песни в старину исполнялись под звучание гуслей?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Былины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Колядки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Частушки</a:t>
            </a:r>
          </a:p>
        </p:txBody>
      </p:sp>
    </p:spTree>
    <p:extLst>
      <p:ext uri="{BB962C8B-B14F-4D97-AF65-F5344CB8AC3E}">
        <p14:creationId xmlns:p14="http://schemas.microsoft.com/office/powerpoint/2010/main" xmlns="" val="17492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6" name="Прямоугольник: скругленные углы 5"/>
          <p:cNvSpPr/>
          <p:nvPr/>
        </p:nvSpPr>
        <p:spPr>
          <a:xfrm>
            <a:off x="1988190" y="1492090"/>
            <a:ext cx="7139032" cy="2817973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Подготовила:</a:t>
            </a:r>
          </a:p>
          <a:p>
            <a:pPr algn="ctr"/>
            <a:r>
              <a:rPr lang="ru-RU" sz="3000" b="1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Музыкальный руководитель</a:t>
            </a:r>
          </a:p>
          <a:p>
            <a:pPr algn="ctr"/>
            <a:r>
              <a:rPr lang="ru-RU" sz="3000" b="1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МБДОУ </a:t>
            </a:r>
            <a:r>
              <a:rPr lang="ru-RU" sz="3000" b="1" dirty="0" err="1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д</a:t>
            </a:r>
            <a:r>
              <a:rPr lang="ru-RU" sz="3000" b="1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/с ОВ №8</a:t>
            </a:r>
          </a:p>
          <a:p>
            <a:pPr algn="ctr"/>
            <a:r>
              <a:rPr lang="ru-RU" sz="3000" b="1" dirty="0" err="1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Зубрилина</a:t>
            </a:r>
            <a:r>
              <a:rPr lang="ru-RU" sz="3000" b="1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 О.В</a:t>
            </a:r>
            <a:endParaRPr lang="ru-RU" sz="3000" b="1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63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Не играет фортепиано,</a:t>
            </a:r>
          </a:p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Нет ни скрипки, ни баяна.</a:t>
            </a:r>
          </a:p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Потому что пела</a:t>
            </a:r>
          </a:p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Наша группа…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Анданте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Аллегро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А капелла</a:t>
            </a:r>
          </a:p>
        </p:txBody>
      </p:sp>
    </p:spTree>
    <p:extLst>
      <p:ext uri="{BB962C8B-B14F-4D97-AF65-F5344CB8AC3E}">
        <p14:creationId xmlns:p14="http://schemas.microsoft.com/office/powerpoint/2010/main" xmlns="" val="119305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Название этого музыкального инструмента произошло от слова «жалость».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Сопелка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Жалейка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Рожок</a:t>
            </a:r>
          </a:p>
        </p:txBody>
      </p:sp>
    </p:spTree>
    <p:extLst>
      <p:ext uri="{BB962C8B-B14F-4D97-AF65-F5344CB8AC3E}">
        <p14:creationId xmlns:p14="http://schemas.microsoft.com/office/powerpoint/2010/main" xmlns="" val="269115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Назовите музыкальный инструмент, который у каждого человека всегда с собой.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Балалайка 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Баян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Голос</a:t>
            </a:r>
          </a:p>
        </p:txBody>
      </p:sp>
    </p:spTree>
    <p:extLst>
      <p:ext uri="{BB962C8B-B14F-4D97-AF65-F5344CB8AC3E}">
        <p14:creationId xmlns:p14="http://schemas.microsoft.com/office/powerpoint/2010/main" xmlns="" val="274164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Что в праздник Троицы девушки с пением украшали ветками березы?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Крышу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Крыльцо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Колодец</a:t>
            </a:r>
          </a:p>
        </p:txBody>
      </p:sp>
    </p:spTree>
    <p:extLst>
      <p:ext uri="{BB962C8B-B14F-4D97-AF65-F5344CB8AC3E}">
        <p14:creationId xmlns:p14="http://schemas.microsoft.com/office/powerpoint/2010/main" xmlns="" val="160248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Назовите прибор, с помощью которого в старину слушали музыку.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Магнитофон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Граммофон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Телефон</a:t>
            </a:r>
          </a:p>
        </p:txBody>
      </p:sp>
    </p:spTree>
    <p:extLst>
      <p:ext uri="{BB962C8B-B14F-4D97-AF65-F5344CB8AC3E}">
        <p14:creationId xmlns:p14="http://schemas.microsoft.com/office/powerpoint/2010/main" xmlns="" val="54131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Как называется русский танец в кругу?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Яблочко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Барыня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Хоровод</a:t>
            </a:r>
          </a:p>
        </p:txBody>
      </p:sp>
    </p:spTree>
    <p:extLst>
      <p:ext uri="{BB962C8B-B14F-4D97-AF65-F5344CB8AC3E}">
        <p14:creationId xmlns:p14="http://schemas.microsoft.com/office/powerpoint/2010/main" xmlns="" val="428544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5142452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Продолжите стихотворение:</a:t>
            </a:r>
          </a:p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День рожденья отмечай</a:t>
            </a:r>
          </a:p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Песней русской …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«Каравай»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«Запевай»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«Поздравляй»</a:t>
            </a:r>
          </a:p>
        </p:txBody>
      </p:sp>
    </p:spTree>
    <p:extLst>
      <p:ext uri="{BB962C8B-B14F-4D97-AF65-F5344CB8AC3E}">
        <p14:creationId xmlns:p14="http://schemas.microsoft.com/office/powerpoint/2010/main" xmlns="" val="12401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freeppt.net/background/piano-music-notes-backgrounds-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Блок-схема: карточка 4"/>
          <p:cNvSpPr/>
          <p:nvPr/>
        </p:nvSpPr>
        <p:spPr>
          <a:xfrm>
            <a:off x="268448" y="419450"/>
            <a:ext cx="755009" cy="545284"/>
          </a:xfrm>
          <a:prstGeom prst="flowChartPunchedCard">
            <a:avLst/>
          </a:prstGeom>
          <a:solidFill>
            <a:srgbClr val="69D8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19449" y="1543574"/>
            <a:ext cx="4991449" cy="3714226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Какую песню пела мама своему ребенку перед сном?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6658062" y="949251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err="1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Потешку</a:t>
            </a:r>
            <a:endParaRPr lang="ru-RU" sz="3000" b="1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6658062" y="2367355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err="1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Закличку</a:t>
            </a:r>
            <a:endParaRPr lang="ru-RU" sz="3000" b="1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6658062" y="3835596"/>
            <a:ext cx="3488423" cy="1188645"/>
          </a:xfrm>
          <a:prstGeom prst="roundRect">
            <a:avLst/>
          </a:prstGeom>
          <a:solidFill>
            <a:srgbClr val="69D8FF">
              <a:alpha val="50000"/>
            </a:srgbClr>
          </a:solidFill>
          <a:ln w="38100">
            <a:solidFill>
              <a:schemeClr val="accent1"/>
            </a:solidFill>
            <a:prstDash val="sys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Колыбельную</a:t>
            </a:r>
          </a:p>
        </p:txBody>
      </p:sp>
    </p:spTree>
    <p:extLst>
      <p:ext uri="{BB962C8B-B14F-4D97-AF65-F5344CB8AC3E}">
        <p14:creationId xmlns:p14="http://schemas.microsoft.com/office/powerpoint/2010/main" xmlns="" val="354468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189</Words>
  <Application>Microsoft Office PowerPoint</Application>
  <PresentationFormat>Произвольный</PresentationFormat>
  <Paragraphs>70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User</cp:lastModifiedBy>
  <cp:revision>4</cp:revision>
  <dcterms:created xsi:type="dcterms:W3CDTF">2016-10-13T06:07:39Z</dcterms:created>
  <dcterms:modified xsi:type="dcterms:W3CDTF">2024-10-09T17:48:54Z</dcterms:modified>
</cp:coreProperties>
</file>