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882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D668-5F46-4EF1-85A8-D056F35572E2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A9788-9FE7-4017-9BC6-426E52D1A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80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9788-9FE7-4017-9BC6-426E52D1AF7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08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СЕ ДЛЯ ПРЕЗЕНТАЦИЙ\КАРТИНКИ_МУЗЫКА\Fondos Wallpaper Gratis Abstractos (26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6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844408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Угадай-ка!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496944" cy="904149"/>
          </a:xfrm>
        </p:spPr>
        <p:txBody>
          <a:bodyPr/>
          <a:lstStyle/>
          <a:p>
            <a:r>
              <a:rPr lang="ru-RU" b="1" smtClean="0">
                <a:solidFill>
                  <a:schemeClr val="bg1">
                    <a:lumMod val="50000"/>
                  </a:schemeClr>
                </a:solidFill>
              </a:rPr>
              <a:t>Музыкально-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познавательная викторина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6170185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 МБДОУ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/с ОВ №8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Зубрилина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О.В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2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Загадки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360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 пустой, голос густой,</a:t>
            </a:r>
          </a:p>
          <a:p>
            <a:r>
              <a:rPr lang="ru-RU" dirty="0" smtClean="0"/>
              <a:t>Дробь отбивает, шагать помогает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316" y="2710661"/>
            <a:ext cx="231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Морщинистый Тит </a:t>
            </a:r>
          </a:p>
          <a:p>
            <a:r>
              <a:rPr lang="ru-RU" dirty="0" smtClean="0"/>
              <a:t>всю деревню веселит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501008"/>
            <a:ext cx="2464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Ой, звенит она, звенит,</a:t>
            </a:r>
          </a:p>
          <a:p>
            <a:r>
              <a:rPr lang="ru-RU" dirty="0" smtClean="0"/>
              <a:t>Всех игрою веселит.</a:t>
            </a:r>
          </a:p>
          <a:p>
            <a:r>
              <a:rPr lang="ru-RU" dirty="0" smtClean="0"/>
              <a:t>А всего-то три струны</a:t>
            </a:r>
          </a:p>
          <a:p>
            <a:r>
              <a:rPr lang="ru-RU" dirty="0" smtClean="0"/>
              <a:t>Для веселья ей нужны.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423808"/>
            <a:ext cx="2885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Стоит на тонкой ножке</a:t>
            </a:r>
          </a:p>
          <a:p>
            <a:r>
              <a:rPr lang="ru-RU" dirty="0" smtClean="0"/>
              <a:t>В деревянной одёжке.</a:t>
            </a:r>
          </a:p>
          <a:p>
            <a:r>
              <a:rPr lang="ru-RU" dirty="0" smtClean="0"/>
              <a:t>К плечу её прижимают-</a:t>
            </a:r>
          </a:p>
          <a:p>
            <a:r>
              <a:rPr lang="ru-RU" dirty="0" smtClean="0"/>
              <a:t>Обнимая, смычком играют.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3356992"/>
            <a:ext cx="3222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 стоит на трёх ногах,</a:t>
            </a:r>
          </a:p>
          <a:p>
            <a:r>
              <a:rPr lang="ru-RU" dirty="0" smtClean="0"/>
              <a:t>Сам чёрный, в чёрных сапогах,</a:t>
            </a:r>
          </a:p>
          <a:p>
            <a:r>
              <a:rPr lang="ru-RU" dirty="0" smtClean="0"/>
              <a:t>Зубы белые, педаль, </a:t>
            </a:r>
          </a:p>
          <a:p>
            <a:r>
              <a:rPr lang="ru-RU" dirty="0" smtClean="0"/>
              <a:t>Называется 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42616" y="755412"/>
            <a:ext cx="330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МУЗЫКАЛЬНЫЕ ИНСТРУМЕНТЫ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95921" y="4893260"/>
            <a:ext cx="3081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Музыкальным инструментом</a:t>
            </a:r>
          </a:p>
          <a:p>
            <a:r>
              <a:rPr lang="ru-RU" dirty="0"/>
              <a:t> </a:t>
            </a:r>
            <a:r>
              <a:rPr lang="ru-RU" dirty="0" smtClean="0"/>
              <a:t>кашу есть и щи хлебать</a:t>
            </a:r>
          </a:p>
          <a:p>
            <a:r>
              <a:rPr lang="ru-RU" dirty="0" smtClean="0"/>
              <a:t>Можно запросто, а после </a:t>
            </a:r>
          </a:p>
          <a:p>
            <a:r>
              <a:rPr lang="ru-RU" dirty="0" smtClean="0"/>
              <a:t>для друзей своих сыграть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316" y="4923166"/>
            <a:ext cx="2821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Он на солнце заблестит,</a:t>
            </a:r>
          </a:p>
          <a:p>
            <a:r>
              <a:rPr lang="ru-RU" dirty="0"/>
              <a:t>Нежным звуком одарит.</a:t>
            </a:r>
          </a:p>
          <a:p>
            <a:r>
              <a:rPr lang="ru-RU" dirty="0"/>
              <a:t>В джазе самый первый он,</a:t>
            </a:r>
          </a:p>
          <a:p>
            <a:r>
              <a:rPr lang="ru-RU" dirty="0"/>
              <a:t>Серебристый...</a:t>
            </a:r>
          </a:p>
        </p:txBody>
      </p:sp>
      <p:pic>
        <p:nvPicPr>
          <p:cNvPr id="12" name="Picture 8" descr="Бараба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6" t="10801" r="12648" b="38424"/>
          <a:stretch/>
        </p:blipFill>
        <p:spPr bwMode="auto">
          <a:xfrm>
            <a:off x="2269928" y="1073427"/>
            <a:ext cx="1728191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Скрип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9" t="14588" r="15908" b="36868"/>
          <a:stretch/>
        </p:blipFill>
        <p:spPr bwMode="auto">
          <a:xfrm>
            <a:off x="6687266" y="1038801"/>
            <a:ext cx="1691680" cy="16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Гармош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9" t="21161" r="13458" b="42407"/>
          <a:stretch/>
        </p:blipFill>
        <p:spPr bwMode="auto">
          <a:xfrm rot="21009955">
            <a:off x="625378" y="2005438"/>
            <a:ext cx="1739825" cy="1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Роял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2" t="11990" b="33677"/>
          <a:stretch/>
        </p:blipFill>
        <p:spPr bwMode="auto">
          <a:xfrm>
            <a:off x="5254297" y="2695136"/>
            <a:ext cx="2388910" cy="20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Саксофон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9" t="16076" r="17449" b="39013"/>
          <a:stretch/>
        </p:blipFill>
        <p:spPr bwMode="auto">
          <a:xfrm>
            <a:off x="1115616" y="4681918"/>
            <a:ext cx="1687066" cy="16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9504.vk.me/u232940/106886951/z_e58400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628" y="4955764"/>
            <a:ext cx="2352391" cy="11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Балалайк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4" t="8061" r="19987" b="33109"/>
          <a:stretch/>
        </p:blipFill>
        <p:spPr bwMode="auto">
          <a:xfrm rot="3921662">
            <a:off x="2186487" y="2833434"/>
            <a:ext cx="1512257" cy="21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0_260b2b_6bc6362d_XXX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48392"/>
            <a:ext cx="5109595" cy="6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81"/>
            <a:ext cx="8229600" cy="1143000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68859" y="836712"/>
            <a:ext cx="292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 музыкальных профессиях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8533"/>
            <a:ext cx="4957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Он пишет музыку для нас, мелодии играет,</a:t>
            </a:r>
          </a:p>
          <a:p>
            <a:r>
              <a:rPr lang="ru-RU" dirty="0"/>
              <a:t>Стихи положит он на вальс. Кто песни сочиняет?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564903"/>
            <a:ext cx="592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Он руками машет плавно, слышит каждый инструмент.</a:t>
            </a:r>
          </a:p>
          <a:p>
            <a:r>
              <a:rPr lang="ru-RU" dirty="0"/>
              <a:t>Он в оркестре самый главный, он в оркестре - президент!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489114"/>
            <a:ext cx="28534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Удивительный момент:</a:t>
            </a:r>
          </a:p>
          <a:p>
            <a:r>
              <a:rPr lang="ru-RU" dirty="0" smtClean="0"/>
              <a:t>Мой рабочий инструмент-</a:t>
            </a:r>
          </a:p>
          <a:p>
            <a:r>
              <a:rPr lang="ru-RU" dirty="0" smtClean="0"/>
              <a:t>Это голос. Я пою</a:t>
            </a:r>
          </a:p>
          <a:p>
            <a:r>
              <a:rPr lang="ru-RU" dirty="0" smtClean="0"/>
              <a:t>Песню лучшую свою.</a:t>
            </a:r>
          </a:p>
          <a:p>
            <a:r>
              <a:rPr lang="ru-RU" dirty="0" smtClean="0"/>
              <a:t>Я пораду</a:t>
            </a:r>
            <a:r>
              <a:rPr lang="ru-RU" dirty="0"/>
              <a:t>ю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ас песней</a:t>
            </a:r>
          </a:p>
          <a:p>
            <a:r>
              <a:rPr lang="ru-RU" dirty="0"/>
              <a:t> </a:t>
            </a:r>
            <a:r>
              <a:rPr lang="ru-RU" dirty="0" smtClean="0"/>
              <a:t>дела в мире нет чудесней!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489114"/>
            <a:ext cx="2764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работы …….</a:t>
            </a:r>
          </a:p>
          <a:p>
            <a:r>
              <a:rPr lang="ru-RU" dirty="0" smtClean="0"/>
              <a:t>Недостаточно таланта -</a:t>
            </a:r>
          </a:p>
          <a:p>
            <a:r>
              <a:rPr lang="ru-RU" dirty="0" smtClean="0"/>
              <a:t>Нужно много заниматься,</a:t>
            </a:r>
          </a:p>
          <a:p>
            <a:r>
              <a:rPr lang="ru-RU" dirty="0" smtClean="0"/>
              <a:t>Репетировать, стараться,</a:t>
            </a:r>
          </a:p>
          <a:p>
            <a:r>
              <a:rPr lang="ru-RU" dirty="0" smtClean="0"/>
              <a:t>А без этого, поверьте,</a:t>
            </a:r>
          </a:p>
          <a:p>
            <a:r>
              <a:rPr lang="ru-RU" dirty="0" smtClean="0"/>
              <a:t>Не сыграешь на концерте.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99504" y="1772816"/>
            <a:ext cx="258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 пою, мой голос чист,</a:t>
            </a:r>
          </a:p>
          <a:p>
            <a:r>
              <a:rPr lang="ru-RU" dirty="0"/>
              <a:t>Я один, и я — ... (солист)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9126" y="5429553"/>
            <a:ext cx="3230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Тут талант нужен особый, </a:t>
            </a:r>
          </a:p>
          <a:p>
            <a:r>
              <a:rPr lang="ru-RU" dirty="0"/>
              <a:t>Чтоб детишек научить </a:t>
            </a:r>
          </a:p>
          <a:p>
            <a:r>
              <a:rPr lang="ru-RU" dirty="0"/>
              <a:t>Петь, плясать и быть актёром, </a:t>
            </a:r>
          </a:p>
          <a:p>
            <a:r>
              <a:rPr lang="ru-RU" dirty="0"/>
              <a:t>Чтоб на «бис!» всем выходить!</a:t>
            </a:r>
          </a:p>
        </p:txBody>
      </p:sp>
      <p:pic>
        <p:nvPicPr>
          <p:cNvPr id="12" name="Picture 28" descr="http://www.playcast.ru/uploads/2016/12/23/2101095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0586" y="3565673"/>
            <a:ext cx="1677766" cy="16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0-tub-ru.yandex.net/i?id=473a8550efd9708fd35ff73a8382f966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95" r="25205"/>
          <a:stretch/>
        </p:blipFill>
        <p:spPr bwMode="auto">
          <a:xfrm>
            <a:off x="3288399" y="3589599"/>
            <a:ext cx="986509" cy="1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laycast.ru/uploads/2015/10/15/1547303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020" y="631386"/>
            <a:ext cx="1996455" cy="18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wikireading.ru/img/407390_18_i_06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8" t="18810" r="9009"/>
          <a:stretch/>
        </p:blipFill>
        <p:spPr bwMode="auto">
          <a:xfrm>
            <a:off x="4537288" y="1140158"/>
            <a:ext cx="1775534" cy="24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6/11/30/2071028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55022"/>
            <a:ext cx="1064693" cy="16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rhivurokov.ru/kopilka/uploads/user_file_575717416f87b/modielvospitatielnoirabotyklassnoghorukovoditielia_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559" y="4368511"/>
            <a:ext cx="152589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0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музыкальные инструменты не являются духовыми?</a:t>
            </a:r>
            <a:endParaRPr lang="ru-RU" dirty="0"/>
          </a:p>
        </p:txBody>
      </p:sp>
      <p:pic>
        <p:nvPicPr>
          <p:cNvPr id="3074" name="Picture 2" descr="Волторн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4" t="17809" r="17004" b="45847"/>
          <a:stretch/>
        </p:blipFill>
        <p:spPr bwMode="auto">
          <a:xfrm>
            <a:off x="899592" y="1916832"/>
            <a:ext cx="1772580" cy="13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итар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7" t="10594" r="10342" b="28691"/>
          <a:stretch/>
        </p:blipFill>
        <p:spPr bwMode="auto">
          <a:xfrm>
            <a:off x="1763688" y="4832677"/>
            <a:ext cx="1771628" cy="19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ианин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7" t="14138" r="8388" b="41359"/>
          <a:stretch/>
        </p:blipFill>
        <p:spPr bwMode="auto">
          <a:xfrm>
            <a:off x="3707904" y="4927562"/>
            <a:ext cx="2198933" cy="17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араба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6" t="10801" r="12648" b="38424"/>
          <a:stretch/>
        </p:blipFill>
        <p:spPr bwMode="auto">
          <a:xfrm>
            <a:off x="6012160" y="5000788"/>
            <a:ext cx="1728191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Флейт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8198" r="12490" b="45477"/>
          <a:stretch/>
        </p:blipFill>
        <p:spPr bwMode="auto">
          <a:xfrm>
            <a:off x="819187" y="3684869"/>
            <a:ext cx="1881552" cy="13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Труб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5" t="24870" r="11411" b="43172"/>
          <a:stretch/>
        </p:blipFill>
        <p:spPr bwMode="auto">
          <a:xfrm rot="17186397">
            <a:off x="3723594" y="3794558"/>
            <a:ext cx="1853852" cy="11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Скрипк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9" t="14588" r="15908" b="36868"/>
          <a:stretch/>
        </p:blipFill>
        <p:spPr bwMode="auto">
          <a:xfrm>
            <a:off x="6748514" y="2760335"/>
            <a:ext cx="2395486" cy="23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Саксофон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9" t="16076" r="17449" b="39013"/>
          <a:stretch/>
        </p:blipFill>
        <p:spPr bwMode="auto">
          <a:xfrm>
            <a:off x="5498690" y="1770212"/>
            <a:ext cx="1687066" cy="16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Бубен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7" t="14878" r="18341" b="39782"/>
          <a:stretch/>
        </p:blipFill>
        <p:spPr bwMode="auto">
          <a:xfrm>
            <a:off x="3535316" y="1888715"/>
            <a:ext cx="1314247" cy="14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4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музыкальные инструменты не являются </a:t>
            </a:r>
            <a:r>
              <a:rPr lang="ru-RU" dirty="0" smtClean="0"/>
              <a:t>струнными?</a:t>
            </a:r>
            <a:endParaRPr lang="ru-RU" dirty="0"/>
          </a:p>
        </p:txBody>
      </p:sp>
      <p:pic>
        <p:nvPicPr>
          <p:cNvPr id="4098" name="Picture 2" descr="Гармош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9" t="21161" r="13458" b="42407"/>
          <a:stretch/>
        </p:blipFill>
        <p:spPr bwMode="auto">
          <a:xfrm rot="21009955">
            <a:off x="611560" y="1844824"/>
            <a:ext cx="1941535" cy="13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убенц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2" t="17161" r="21051" b="39192"/>
          <a:stretch/>
        </p:blipFill>
        <p:spPr bwMode="auto">
          <a:xfrm>
            <a:off x="6228184" y="1614579"/>
            <a:ext cx="1703540" cy="17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рф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7" t="9743" r="14220" b="28710"/>
          <a:stretch/>
        </p:blipFill>
        <p:spPr bwMode="auto">
          <a:xfrm>
            <a:off x="3779912" y="1346605"/>
            <a:ext cx="1700325" cy="23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Маракас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4" t="11990" r="9375" b="39376"/>
          <a:stretch/>
        </p:blipFill>
        <p:spPr bwMode="auto">
          <a:xfrm>
            <a:off x="899592" y="3349722"/>
            <a:ext cx="1567804" cy="13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Рояль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2" t="11990" b="33677"/>
          <a:stretch/>
        </p:blipFill>
        <p:spPr bwMode="auto">
          <a:xfrm>
            <a:off x="3839274" y="4801390"/>
            <a:ext cx="2388910" cy="20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Балалайк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4" t="8061" r="19987" b="33109"/>
          <a:stretch/>
        </p:blipFill>
        <p:spPr bwMode="auto">
          <a:xfrm rot="18187002">
            <a:off x="1077968" y="4537404"/>
            <a:ext cx="1512257" cy="21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Варган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3" t="11990" r="13623" b="39814"/>
          <a:stretch/>
        </p:blipFill>
        <p:spPr bwMode="auto">
          <a:xfrm>
            <a:off x="4630074" y="3543411"/>
            <a:ext cx="1340285" cy="13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Гусли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t="17365" r="9878" b="39358"/>
          <a:stretch/>
        </p:blipFill>
        <p:spPr bwMode="auto">
          <a:xfrm>
            <a:off x="6968305" y="3335344"/>
            <a:ext cx="1926838" cy="15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Тамбурин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12" t="10750" r="17412" b="39669"/>
          <a:stretch/>
        </p:blipFill>
        <p:spPr bwMode="auto">
          <a:xfrm rot="16832395">
            <a:off x="6937166" y="5085184"/>
            <a:ext cx="1252327" cy="14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6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из представленных музыкальных инструментов не являются народными?</a:t>
            </a:r>
            <a:endParaRPr lang="ru-RU" dirty="0"/>
          </a:p>
        </p:txBody>
      </p:sp>
      <p:pic>
        <p:nvPicPr>
          <p:cNvPr id="1026" name="Picture 2" descr="https://image.jimcdn.com/app/cms/image/transf/dimension=420x1024:format=png/path/se99372fa7f18b467/image/i6644f676c03c6808/version/1382322491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183681"/>
            <a:ext cx="15121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skva.doski.ru/i/91/23/29123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07768"/>
            <a:ext cx="190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minfo.ru/uploads/posts/2016-11/1478510199_garm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98379">
            <a:off x="2399828" y="2653099"/>
            <a:ext cx="2214325" cy="15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9504.vk.me/u232940/106886951/z_e584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04823">
            <a:off x="7236392" y="1540502"/>
            <a:ext cx="1822848" cy="9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usfolketno.com/images/stories/etno/gusli_arfovidny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946272"/>
            <a:ext cx="2545995" cy="19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-fotki.yandex.ru/get/6711/47407354.c26/0_126fe7_380a1ba4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14927"/>
            <a:ext cx="2743791" cy="31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lipartbest.com/cliparts/RTG/B6r/RTGB6rj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64" y="3154240"/>
            <a:ext cx="2149338" cy="37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5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Назови, на каких инструментах играют сказочные герои?</a:t>
            </a:r>
            <a:endParaRPr lang="ru-RU" dirty="0"/>
          </a:p>
        </p:txBody>
      </p:sp>
      <p:pic>
        <p:nvPicPr>
          <p:cNvPr id="5122" name="Picture 2" descr="http://www.playcast.ru/uploads/2014/11/24/107742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594" y="479224"/>
            <a:ext cx="172169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fdou2.edumsko.ru/uploads/2000/1397/section/77702/EL/0_14a1dd_966a095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429" y="2908931"/>
            <a:ext cx="2104394" cy="18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-fotki.yandex.ru/get/6615/16969765.b3/0_6b82d_b6bb9810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644" y="4701960"/>
            <a:ext cx="1983261" cy="21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ds8himki.edumsko.ru/uploads/3000/2924/section/265999/gruppi/8_gruppa/volchon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264" y="1380807"/>
            <a:ext cx="1474760" cy="14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mages-blogger-opensocial.googleusercontent.com/gadgets/proxy?url=http%3A%2F%2F4.bp.blogspot.com%2F-25LVO5tZtdc%2FVIV5TJAi9II%2FAAAAAAAAjMc%2Frp-u993uZtQ%2Fs1600%2Fskazka_06%255B1%255D.gif&amp;container=blogger&amp;gadget=a&amp;rewriteMime=image%2F*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40684"/>
            <a:ext cx="2427062" cy="35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bestgals.ru/images/1262941_kota-matroskin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07" y="4748674"/>
            <a:ext cx="2220343" cy="21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yumuz.ru/uploads/images/e/g/i/egipetskaja_animatsija_gnom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0" y="1421360"/>
            <a:ext cx="1888567" cy="27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4.bp.blogspot.com/-gCao5gBva6A/U9oeRewQZAI/AAAAAAAAExg/o3OQ4_PDi9g/s1600/animaciya_36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725" y="1712696"/>
            <a:ext cx="908196" cy="10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2.bp.blogspot.com/-Bkj7ZeGcNds/UqnvdtV8jnI/AAAAAAAADdA/0TxvdDxqWgA/s1600/0_68290_c6e7c3d0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48468"/>
            <a:ext cx="1382062" cy="21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nachalo4ka.ru/wp-content/uploads/2014/08/geroi-russkih-skazok-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1886930"/>
            <a:ext cx="1944216" cy="21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://img1.liveinternet.ru/images/attach/c/11/116/481/116481363_large_NY__4_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2763478"/>
            <a:ext cx="1872208" cy="20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1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Посмотри на картинки. Как называется группа музыкантов, </a:t>
            </a:r>
            <a:r>
              <a:rPr lang="ru-RU" sz="2800" dirty="0" smtClean="0"/>
              <a:t>выступающих  </a:t>
            </a:r>
            <a:r>
              <a:rPr lang="ru-RU" sz="2800" dirty="0"/>
              <a:t>втроем, вчетвером, вдвоем?</a:t>
            </a:r>
          </a:p>
        </p:txBody>
      </p:sp>
      <p:pic>
        <p:nvPicPr>
          <p:cNvPr id="5" name="Picture 2" descr="C:\Users\Admin\Desktop\529faffe0af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555" y="3234355"/>
            <a:ext cx="2225188" cy="36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ardinaldistrict.org/wp-content/uploads/2013/05/Quart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" y="1816515"/>
            <a:ext cx="3892490" cy="28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rosa-rosa.it/images/foto/donperignone/perignone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207" y="2000631"/>
            <a:ext cx="3156320" cy="32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внимательно рассмотрите картинку, и найдите самодельный музыкальный инструмент.</a:t>
            </a:r>
          </a:p>
        </p:txBody>
      </p:sp>
      <p:pic>
        <p:nvPicPr>
          <p:cNvPr id="8194" name="Picture 2" descr="Изображение с кодом 38479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" r="4127" b="2530"/>
          <a:stretch/>
        </p:blipFill>
        <p:spPr bwMode="auto">
          <a:xfrm>
            <a:off x="1285852" y="0"/>
            <a:ext cx="6538618" cy="68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4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309</Words>
  <Application>Microsoft Office PowerPoint</Application>
  <PresentationFormat>Экран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Угадай-ка!</vt:lpstr>
      <vt:lpstr>Загадки </vt:lpstr>
      <vt:lpstr>загадки</vt:lpstr>
      <vt:lpstr>Какие музыкальные инструменты не являются духовыми?</vt:lpstr>
      <vt:lpstr>Какие музыкальные инструменты не являются струнными?</vt:lpstr>
      <vt:lpstr>Какие из представленных музыкальных инструментов не являются народными?</vt:lpstr>
      <vt:lpstr>Назови, на каких инструментах играют сказочные герои?</vt:lpstr>
      <vt:lpstr>Посмотри на картинки. Как называется группа музыкантов, выступающих  втроем, вчетвером, вдвоем?</vt:lpstr>
      <vt:lpstr> внимательно рассмотрите картинку, и найдите самодельный музыкальный инструмент.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</cp:revision>
  <dcterms:created xsi:type="dcterms:W3CDTF">2017-03-22T08:48:16Z</dcterms:created>
  <dcterms:modified xsi:type="dcterms:W3CDTF">2024-11-18T17:40:46Z</dcterms:modified>
</cp:coreProperties>
</file>