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ushinka.top/uploads/posts/2023-08/thumbs/1692824891_pushinka-top-p-kartinki-dikikh-zhivotnikh-dlya-detei-tsve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98" y="139904"/>
            <a:ext cx="5951690" cy="4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39904"/>
            <a:ext cx="2833286" cy="3649136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животные готовятся к зиме?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869160"/>
            <a:ext cx="4032448" cy="1752600"/>
          </a:xfrm>
        </p:spPr>
        <p:txBody>
          <a:bodyPr>
            <a:normAutofit/>
          </a:bodyPr>
          <a:lstStyle/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Презентацию выполнила</a:t>
            </a: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Воспитатель МБДОУ д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 ОВ №8</a:t>
            </a: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х. Красное</a:t>
            </a: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Малыхина Наталья Сергеевна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7620000" cy="338437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800" i="1" dirty="0"/>
              <a:t>К зиме барсук сильно жиреет, натаскивает в норку массу листьев и делает большой запас пищи.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96" y="1916832"/>
            <a:ext cx="7240176" cy="482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0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4382" cy="2722314"/>
          </a:xfrm>
        </p:spPr>
        <p:txBody>
          <a:bodyPr/>
          <a:lstStyle/>
          <a:p>
            <a:r>
              <a:rPr lang="ru-RU" sz="2800" b="1" i="1" dirty="0"/>
              <a:t>Не делают запасы на </a:t>
            </a:r>
            <a:r>
              <a:rPr lang="ru-RU" sz="2800" b="1" i="1" dirty="0" smtClean="0"/>
              <a:t>зиму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 </a:t>
            </a:r>
            <a:r>
              <a:rPr lang="ru-RU" sz="2800" i="1" dirty="0"/>
              <a:t>Заяц, волк, </a:t>
            </a:r>
            <a:r>
              <a:rPr lang="ru-RU" sz="2800" i="1" dirty="0" smtClean="0"/>
              <a:t>лиса, лось</a:t>
            </a:r>
            <a:r>
              <a:rPr lang="ru-RU" sz="2800" i="1" dirty="0"/>
              <a:t>, кабан не делают запасов на зиму. Они и так найдут себе корм.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28" y="260648"/>
            <a:ext cx="445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60851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0594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0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sz="3200" i="1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93" y="3501008"/>
            <a:ext cx="48126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ОТГАДАЙ ЗАГАДКИ: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Вперевалку зверь идёт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 По малину и по мёд.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Любит сладкое он очень,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А когда приходит осень,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Лезет в яму до весны,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Где он спит и видит сны.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31" y="2492896"/>
            <a:ext cx="512056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Кто по ёлкам ловко скачет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 И взлетает на дубы?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Кто в дупле орехи прячет,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/>
              <a:t> Сушит на зиму грибы?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35918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Под полом скребусь,</a:t>
            </a:r>
          </a:p>
          <a:p>
            <a:endParaRPr lang="ru-RU" sz="2800" dirty="0"/>
          </a:p>
          <a:p>
            <a:r>
              <a:rPr lang="ru-RU" sz="2800" dirty="0"/>
              <a:t> А кошки боюсь.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34079"/>
            <a:ext cx="6105276" cy="482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0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97" y="1886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У косого нет берлоги,</a:t>
            </a:r>
          </a:p>
          <a:p>
            <a:endParaRPr lang="ru-RU" sz="2400" dirty="0"/>
          </a:p>
          <a:p>
            <a:r>
              <a:rPr lang="ru-RU" sz="2400" dirty="0"/>
              <a:t>Не нужна ему нора.</a:t>
            </a:r>
          </a:p>
          <a:p>
            <a:endParaRPr lang="ru-RU" sz="2400" dirty="0"/>
          </a:p>
          <a:p>
            <a:r>
              <a:rPr lang="ru-RU" sz="2400" dirty="0"/>
              <a:t> От врагов спасают ноги,</a:t>
            </a:r>
          </a:p>
          <a:p>
            <a:endParaRPr lang="ru-RU" sz="2400" dirty="0"/>
          </a:p>
          <a:p>
            <a:r>
              <a:rPr lang="ru-RU" sz="2400" dirty="0"/>
              <a:t>А от голода — кора.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85" y="1527468"/>
            <a:ext cx="5543959" cy="478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Под соснами, под ёлками</a:t>
            </a:r>
          </a:p>
          <a:p>
            <a:endParaRPr lang="ru-RU" sz="2800" dirty="0"/>
          </a:p>
          <a:p>
            <a:r>
              <a:rPr lang="ru-RU" sz="2800" dirty="0"/>
              <a:t>Лежит мешок с иголками.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55" y="2132856"/>
            <a:ext cx="6169707" cy="462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2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400" i="1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6567"/>
            <a:ext cx="7632848" cy="52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8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2565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100" b="1" i="1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</a:rPr>
              <a:t>ак же животные готовятся к зиме?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400" dirty="0" smtClean="0"/>
              <a:t>   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48" y="1340768"/>
            <a:ext cx="5302752" cy="43439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124745"/>
            <a:ext cx="3456384" cy="554461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Летом звери ходят в лёгких шубах, но они не спасут их от зимних холодов. Вот почему осенью зверьки линяют. Линька у зверей – это постепенная смена шерсти. Вместо летней шерсти осенью вырастает новая – густая, пушистая. Летом белка рыжая, а зимой серая.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04664"/>
            <a:ext cx="2952328" cy="5976664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Заяц-беляк летом серый, а зимой белый. Мех горностая летом красновато-бурый на спине и боках, а на груди и брюхе –желтовато –белый. Зимой весь мех чисто белый, лишь кончик хвоста остаётся чёрным. Это очень важно для зверьков. Они зимой будут незаметны на снегу.</a:t>
            </a:r>
            <a:b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5112569" cy="322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8310"/>
            <a:ext cx="4680520" cy="288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5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406152" cy="2840360"/>
          </a:xfrm>
        </p:spPr>
        <p:txBody>
          <a:bodyPr>
            <a:noAutofit/>
          </a:bodyPr>
          <a:lstStyle/>
          <a:p>
            <a:pPr algn="l"/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Летом у рыси мех короче, с рыжеватым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оттенком. 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Зимой длиннее, гуще и оттенок его светло – серый.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9052" y="188640"/>
            <a:ext cx="5061756" cy="337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92206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6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5"/>
            <a:ext cx="5004554" cy="333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846312" cy="3416424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Некоторые звери запасают на зиму корм. Белки прячут в укромных местах жёлуди, орехи, грибы. Бобры заготавливают много веток, уносят их под воду и складывают в кучу около своего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жилья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65" y="260648"/>
            <a:ext cx="335512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7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772816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Впадают в спячку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Лягушки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жабы, змеи, ящерицы на зиму залегают в спячку. Некоторые лягушки зимуют на дне водоёмов. Дышат они при этом кожей.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6274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7028"/>
            <a:ext cx="4248472" cy="265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6" y="3933056"/>
            <a:ext cx="4367984" cy="279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9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Мыши запасают в норках жёлуди, орехи, зёрна.</a:t>
            </a:r>
            <a:endParaRPr lang="ru-RU" sz="4000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56792"/>
            <a:ext cx="7416824" cy="49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5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920880" cy="1772816"/>
          </a:xfrm>
        </p:spPr>
        <p:txBody>
          <a:bodyPr/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Есть такие звери, которые всю зиму спят.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Про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ежа и медведя можно сказать, что они « кладовые». Летом и осенью они усиленно питаются и жиреют. Они расходуют жир зимой, как естественный запас питания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256090" cy="48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0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096344" cy="6120680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Ёж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делает в ямке на земле небольшое гнездо из сухой листвы, травы,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мха. 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нём он и залегает в спячку до весны</a:t>
            </a:r>
            <a:r>
              <a:rPr lang="ru-RU" sz="48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4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29" y="260648"/>
            <a:ext cx="590842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00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101</TotalTime>
  <Words>327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Соседство</vt:lpstr>
      <vt:lpstr>Как животные готовятся к зиме?</vt:lpstr>
      <vt:lpstr>   Как же животные готовятся к зиме?     </vt:lpstr>
      <vt:lpstr> Заяц-беляк летом серый, а зимой белый. Мех горностая летом красновато-бурый на спине и боках, а на груди и брюхе –желтовато –белый. Зимой весь мех чисто белый, лишь кончик хвоста остаётся чёрным. Это очень важно для зверьков. Они зимой будут незаметны на снегу. </vt:lpstr>
      <vt:lpstr>Летом у рыси мех короче, с рыжеватым оттенком.  Зимой длиннее, гуще и оттенок его светло – серый. </vt:lpstr>
      <vt:lpstr>Некоторые звери запасают на зиму корм. Белки прячут в укромных местах жёлуди, орехи, грибы. Бобры заготавливают много веток, уносят их под воду и складывают в кучу около своего жилья</vt:lpstr>
      <vt:lpstr>Впадают в спячку  Лягушки, жабы, змеи, ящерицы на зиму залегают в спячку. Некоторые лягушки зимуют на дне водоёмов. Дышат они при этом кожей.</vt:lpstr>
      <vt:lpstr> Мыши запасают в норках жёлуди, орехи, зёрна.</vt:lpstr>
      <vt:lpstr>   Есть такие звери, которые всю зиму спят. Про ежа и медведя можно сказать, что они « кладовые». Летом и осенью они усиленно питаются и жиреют. Они расходуют жир зимой, как естественный запас питания.  </vt:lpstr>
      <vt:lpstr>Ёж делает в ямке на земле небольшое гнездо из сухой листвы, травы, мха.   В нём он и залегает в спячку до весны.</vt:lpstr>
      <vt:lpstr> К зиме барсук сильно жиреет, натаскивает в норку массу листьев и делает большой запас пищи. </vt:lpstr>
      <vt:lpstr>Не делают запасы на зиму  Заяц, волк, лиса, лось, кабан не делают запасов на зиму. Они и так найдут себе корм.</vt:lpstr>
      <vt:lpstr> </vt:lpstr>
      <vt:lpstr>ОТГАДАЙ ЗАГАДКИ: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животные и птицы готовятся к зиме?</dc:title>
  <cp:lastModifiedBy>xxx</cp:lastModifiedBy>
  <cp:revision>11</cp:revision>
  <dcterms:modified xsi:type="dcterms:W3CDTF">2023-11-19T19:04:17Z</dcterms:modified>
</cp:coreProperties>
</file>