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78B7C3C1-A3D0-497D-BE9A-75F85CE01369}" type="datetimeFigureOut">
              <a:rPr lang="ru-RU" smtClean="0"/>
              <a:t>29.05.2016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6D72805-5E19-4773-BF77-0C3FEF05EAA3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31569"/>
            <a:ext cx="7772400" cy="178010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9 МАЯ в нашей стране отмечается ДЕНЬ ВЕЛИКОЙ ПОБЕДЫ</a:t>
            </a:r>
            <a:endParaRPr lang="ru-RU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12\Desktop\День Победы\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916832"/>
            <a:ext cx="5904656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903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764704"/>
            <a:ext cx="7772400" cy="8206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К памятнику погибших воинов возлагают цветы.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C:\Users\12\Desktop\День Победы\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7200799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598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15841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Ветераны очень трепетно хранят письма с фронта, которые они получали от родных.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12\Desktop\День Победы\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88840"/>
            <a:ext cx="6840760" cy="4506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1849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352748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 Вот в таких треугольных конвертиках приходили письма с фронта.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12\Desktop\День Победы\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060848"/>
            <a:ext cx="7020377" cy="4682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2004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772400" cy="79208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Поздравление с праздником!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12\Desktop\День Победы\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84784"/>
            <a:ext cx="6395910" cy="4497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420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40160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  <a:latin typeface="Monotype Corsiva" pitchFamily="66" charset="0"/>
              </a:rPr>
              <a:t>Во всех городах и селах</a:t>
            </a: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 проходит праздничный Парад!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12\Desktop\День Победы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7488832" cy="4433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7948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-171400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Но главный парад проходит в главном городе нашей страны – городе Москве!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12\Desktop\День Победы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700808"/>
            <a:ext cx="6912768" cy="4776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87531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6398" y="476672"/>
            <a:ext cx="7772400" cy="138788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По Красной площади проходят колонны военной техники.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12\Desktop\День Победы\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64558"/>
            <a:ext cx="7632848" cy="4658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359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48680"/>
            <a:ext cx="7772400" cy="576064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 В небе пролетают  военные самолеты.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12\Desktop\День Победы\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6408712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19787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08029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latin typeface="Monotype Corsiva" pitchFamily="66" charset="0"/>
              </a:rPr>
              <a:t>О</a:t>
            </a:r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ни оставляют за собой яркий разноцветный след. Это цвета российского флага.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12\Desktop\День Победы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16832"/>
            <a:ext cx="7848872" cy="469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633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36724"/>
            <a:ext cx="7772400" cy="178010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Но главные гости и участники парада – это наши ветераны!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C:\Users\12\Desktop\День Победы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16" y="1916832"/>
            <a:ext cx="681888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8108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40160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 На груди у ветеранов награды и ордена за подвиги на фронте.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12\Desktop\День Победы\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988840"/>
            <a:ext cx="7488832" cy="4499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55102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Monotype Corsiva" pitchFamily="66" charset="0"/>
              </a:rPr>
              <a:t>В этот день все поздравляют ветеранов, дарят им цветы, желают здоровья!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 descr="C:\Users\12\Desktop\День Победы\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76872"/>
            <a:ext cx="6912768" cy="419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748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</TotalTime>
  <Words>133</Words>
  <Application>Microsoft Office PowerPoint</Application>
  <PresentationFormat>Экран (4:3)</PresentationFormat>
  <Paragraphs>13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9 МАЯ в нашей стране отмечается ДЕНЬ ВЕЛИКОЙ ПОБЕДЫ</vt:lpstr>
      <vt:lpstr>Во всех городах и селах проходит праздничный Парад!</vt:lpstr>
      <vt:lpstr>Но главный парад проходит в главном городе нашей страны – городе Москве! </vt:lpstr>
      <vt:lpstr>По Красной площади проходят колонны военной техники.</vt:lpstr>
      <vt:lpstr> В небе пролетают  военные самолеты. </vt:lpstr>
      <vt:lpstr>Они оставляют за собой яркий разноцветный след. Это цвета российского флага.</vt:lpstr>
      <vt:lpstr>Но главные гости и участники парада – это наши ветераны!</vt:lpstr>
      <vt:lpstr> На груди у ветеранов награды и ордена за подвиги на фронте.</vt:lpstr>
      <vt:lpstr>В этот день все поздравляют ветеранов, дарят им цветы, желают здоровья!</vt:lpstr>
      <vt:lpstr>К памятнику погибших воинов возлагают цветы.</vt:lpstr>
      <vt:lpstr>Ветераны очень трепетно хранят письма с фронта, которые они получали от родных.</vt:lpstr>
      <vt:lpstr> Вот в таких треугольных конвертиках приходили письма с фронта.</vt:lpstr>
      <vt:lpstr>Поздравление с праздником!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 МАЯ в нашей стране отмечается ДЕНЬ ВЕЛИКОЙ ПОБЕДЫ</dc:title>
  <dc:creator>12</dc:creator>
  <cp:lastModifiedBy>12</cp:lastModifiedBy>
  <cp:revision>7</cp:revision>
  <dcterms:created xsi:type="dcterms:W3CDTF">2016-05-29T17:13:16Z</dcterms:created>
  <dcterms:modified xsi:type="dcterms:W3CDTF">2016-05-29T17:55:21Z</dcterms:modified>
</cp:coreProperties>
</file>