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C3C1-A3D0-497D-BE9A-75F85CE01369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2805-5E19-4773-BF77-0C3FEF05E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C3C1-A3D0-497D-BE9A-75F85CE01369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2805-5E19-4773-BF77-0C3FEF05E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C3C1-A3D0-497D-BE9A-75F85CE01369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2805-5E19-4773-BF77-0C3FEF05EAA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C3C1-A3D0-497D-BE9A-75F85CE01369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2805-5E19-4773-BF77-0C3FEF05EAA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C3C1-A3D0-497D-BE9A-75F85CE01369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2805-5E19-4773-BF77-0C3FEF05E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C3C1-A3D0-497D-BE9A-75F85CE01369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2805-5E19-4773-BF77-0C3FEF05EAA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C3C1-A3D0-497D-BE9A-75F85CE01369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2805-5E19-4773-BF77-0C3FEF05E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C3C1-A3D0-497D-BE9A-75F85CE01369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2805-5E19-4773-BF77-0C3FEF05E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C3C1-A3D0-497D-BE9A-75F85CE01369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2805-5E19-4773-BF77-0C3FEF05E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C3C1-A3D0-497D-BE9A-75F85CE01369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2805-5E19-4773-BF77-0C3FEF05EAA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C3C1-A3D0-497D-BE9A-75F85CE01369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2805-5E19-4773-BF77-0C3FEF05EAA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8B7C3C1-A3D0-497D-BE9A-75F85CE01369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6D72805-5E19-4773-BF77-0C3FEF05EAA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31569"/>
            <a:ext cx="7772400" cy="17801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9 МАЯ в нашей стране отмечается ДЕНЬ ВЕЛИКОЙ ПОБЕДЫ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2\Desktop\День Победы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5904656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903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8206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К памятнику погибших воинов возлагают цветы.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12\Desktop\День Победы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20079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59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Ветераны очень трепетно хранят письма с фронта, которые они получали от родных.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12\Desktop\День Победы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6840760" cy="45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184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52748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Вот в таких треугольных конвертиках приходили письма с фронта.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12\Desktop\День Победы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7020377" cy="468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00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79208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Поздравление с праздником!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12\Desktop\День Победы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395910" cy="44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42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4016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Во всех городах и селах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проходит праздничный Парад!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2\Desktop\День Победы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488832" cy="443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94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-171400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Но главный парад проходит в главном городе нашей страны – городе Москве!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2\Desktop\День Победы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912768" cy="477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753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6398" y="476672"/>
            <a:ext cx="7772400" cy="13878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По Красной площади проходят колонны военной техники.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2\Desktop\День Победы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64558"/>
            <a:ext cx="7632848" cy="465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359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В небе пролетают  военные самолеты.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2\Desktop\День Победы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40871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978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08029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О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ни оставляют за собой яркий разноцветный след. Это цвета российского флага.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12\Desktop\День Победы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848872" cy="469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633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6724"/>
            <a:ext cx="7772400" cy="178010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Но главные гости и участники парада – это наши ветераны!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12\Desktop\День Победы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16" y="1916832"/>
            <a:ext cx="681888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108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4016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На груди у ветеранов награды и ордена за подвиги на фронте.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12\Desktop\День Победы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488832" cy="449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51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В этот день все поздравляют ветеранов, дарят им цветы, желают здоровья!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12\Desktop\День Победы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6912768" cy="419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74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</TotalTime>
  <Words>133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9 МАЯ в нашей стране отмечается ДЕНЬ ВЕЛИКОЙ ПОБЕДЫ</vt:lpstr>
      <vt:lpstr>Во всех городах и селах проходит праздничный Парад!</vt:lpstr>
      <vt:lpstr>Но главный парад проходит в главном городе нашей страны – городе Москве! </vt:lpstr>
      <vt:lpstr>По Красной площади проходят колонны военной техники.</vt:lpstr>
      <vt:lpstr> В небе пролетают  военные самолеты. </vt:lpstr>
      <vt:lpstr>Они оставляют за собой яркий разноцветный след. Это цвета российского флага.</vt:lpstr>
      <vt:lpstr>Но главные гости и участники парада – это наши ветераны!</vt:lpstr>
      <vt:lpstr> На груди у ветеранов награды и ордена за подвиги на фронте.</vt:lpstr>
      <vt:lpstr>В этот день все поздравляют ветеранов, дарят им цветы, желают здоровья!</vt:lpstr>
      <vt:lpstr>К памятнику погибших воинов возлагают цветы.</vt:lpstr>
      <vt:lpstr>Ветераны очень трепетно хранят письма с фронта, которые они получали от родных.</vt:lpstr>
      <vt:lpstr> Вот в таких треугольных конвертиках приходили письма с фронта.</vt:lpstr>
      <vt:lpstr>Поздравление с праздником!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МАЯ в нашей стране отмечается ДЕНЬ ВЕЛИКОЙ ПОБЕДЫ</dc:title>
  <dc:creator>12</dc:creator>
  <cp:lastModifiedBy>12</cp:lastModifiedBy>
  <cp:revision>7</cp:revision>
  <dcterms:created xsi:type="dcterms:W3CDTF">2016-05-29T17:13:16Z</dcterms:created>
  <dcterms:modified xsi:type="dcterms:W3CDTF">2016-05-29T17:55:21Z</dcterms:modified>
</cp:coreProperties>
</file>