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4" r:id="rId9"/>
    <p:sldId id="265" r:id="rId10"/>
    <p:sldId id="266" r:id="rId11"/>
    <p:sldId id="277" r:id="rId12"/>
    <p:sldId id="276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06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1BDDC21-3309-4A52-A1B7-061CA451E4D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59F59C3-F595-4C19-99BD-CBC15C85BD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229600" cy="10801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/>
                <a:latin typeface="+mn-lt"/>
              </a:rPr>
              <a:t>Муниципальное Бюджетное  Дошкольное образовательное учреждение № 8.</a:t>
            </a:r>
            <a:endParaRPr lang="ru-RU" sz="2400" dirty="0">
              <a:solidFill>
                <a:srgbClr val="C00000"/>
              </a:solidFill>
              <a:effectLst/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6400800" cy="124943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Города герои.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479715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+mn-lt"/>
              </a:rPr>
              <a:t>Подготовила Воспитатель:</a:t>
            </a:r>
          </a:p>
          <a:p>
            <a:pPr algn="ctr"/>
            <a:r>
              <a:rPr lang="ru-RU" sz="2800" dirty="0" smtClean="0"/>
              <a:t> Козлова </a:t>
            </a:r>
            <a:endParaRPr lang="ru-RU" sz="2800" dirty="0" smtClean="0"/>
          </a:p>
          <a:p>
            <a:pPr algn="ctr"/>
            <a:r>
              <a:rPr lang="ru-RU" sz="2800" dirty="0" smtClean="0"/>
              <a:t>Виктория </a:t>
            </a:r>
            <a:r>
              <a:rPr lang="ru-RU" sz="2800" dirty="0" smtClean="0"/>
              <a:t>Викторовна.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Клятва Сердце Малая земл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60350"/>
            <a:ext cx="8713788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малая земля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3394472" cy="4525963"/>
          </a:xfrm>
        </p:spPr>
      </p:pic>
      <p:pic>
        <p:nvPicPr>
          <p:cNvPr id="6" name="Содержимое 5" descr="новоросийс.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580112" y="188640"/>
            <a:ext cx="3391455" cy="4525963"/>
          </a:xfrm>
        </p:spPr>
      </p:pic>
      <p:pic>
        <p:nvPicPr>
          <p:cNvPr id="5123" name="Picture 3" descr="C:\Users\новый\Pictures\Это папка компа а не флехи\новоросийск 2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6942" y="2564904"/>
            <a:ext cx="3360877" cy="4069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3408"/>
            <a:ext cx="4644008" cy="980728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effectLst/>
                <a:latin typeface="+mn-lt"/>
              </a:rPr>
              <a:t>Ленинград. </a:t>
            </a:r>
            <a:endParaRPr lang="ru-RU" sz="4800" dirty="0">
              <a:solidFill>
                <a:srgbClr val="FF0000"/>
              </a:solidFill>
              <a:effectLst/>
              <a:latin typeface="+mn-lt"/>
            </a:endParaRPr>
          </a:p>
        </p:txBody>
      </p:sp>
      <p:pic>
        <p:nvPicPr>
          <p:cNvPr id="9" name="Picture 2" descr="C:\Users\новый\Pictures\Это папка компа а не флехи\Ленингр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88640"/>
            <a:ext cx="4680520" cy="3209925"/>
          </a:xfrm>
          <a:prstGeom prst="rect">
            <a:avLst/>
          </a:prstGeom>
          <a:noFill/>
        </p:spPr>
      </p:pic>
      <p:pic>
        <p:nvPicPr>
          <p:cNvPr id="11" name="Содержимое 10" descr="памятник.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620688"/>
            <a:ext cx="4038600" cy="2969779"/>
          </a:xfrm>
        </p:spPr>
      </p:pic>
      <p:pic>
        <p:nvPicPr>
          <p:cNvPr id="12" name="Picture 7" descr="Жителям блокад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572000" y="3573016"/>
            <a:ext cx="4211960" cy="3284984"/>
          </a:xfrm>
          <a:prstGeom prst="rect">
            <a:avLst/>
          </a:prstGeom>
        </p:spPr>
      </p:pic>
      <p:pic>
        <p:nvPicPr>
          <p:cNvPr id="14" name="Содержимое 13" descr="ленинград.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179512" y="3832473"/>
            <a:ext cx="4038600" cy="302552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104456" cy="16288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/>
                <a:latin typeface="+mn-lt"/>
              </a:rPr>
              <a:t>Нарвские триумфальные</a:t>
            </a:r>
            <a:br>
              <a:rPr lang="ru-RU" sz="2400" dirty="0" smtClean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  <a:latin typeface="+mn-lt"/>
              </a:rPr>
              <a:t> ворота.</a:t>
            </a:r>
            <a:br>
              <a:rPr lang="ru-RU" sz="2400" dirty="0" smtClean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  <a:latin typeface="+mn-lt"/>
              </a:rPr>
              <a:t> </a:t>
            </a:r>
            <a:endParaRPr lang="ru-RU" sz="2400" dirty="0">
              <a:solidFill>
                <a:srgbClr val="C00000"/>
              </a:solidFill>
              <a:effectLst/>
              <a:latin typeface="+mn-lt"/>
            </a:endParaRPr>
          </a:p>
        </p:txBody>
      </p:sp>
      <p:pic>
        <p:nvPicPr>
          <p:cNvPr id="3" name="Picture 7" descr="Ленинград Дорога жиз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188640"/>
            <a:ext cx="4392613" cy="39608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4293096"/>
            <a:ext cx="475252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C00000"/>
                </a:solidFill>
              </a:rPr>
              <a:t>В конце января 1944 г. </a:t>
            </a:r>
            <a:r>
              <a:rPr lang="ru-RU" sz="2200" dirty="0" smtClean="0">
                <a:solidFill>
                  <a:srgbClr val="FFFF00"/>
                </a:solidFill>
              </a:rPr>
              <a:t>величественный город, площади которого политы потом и кровью героических защитников, был полностью освобожден от вражеской блокады.</a:t>
            </a:r>
            <a:endParaRPr lang="ru-RU" sz="2200" dirty="0">
              <a:solidFill>
                <a:srgbClr val="FFFF00"/>
              </a:solidFill>
            </a:endParaRPr>
          </a:p>
        </p:txBody>
      </p:sp>
      <p:pic>
        <p:nvPicPr>
          <p:cNvPr id="6" name="Содержимое 5" descr="Блокада Ленинград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52736"/>
            <a:ext cx="4320480" cy="3024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716016" y="4509120"/>
            <a:ext cx="46805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"Дорога жизни".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Пискарёвское кладбище Ленингра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3717582" cy="4248472"/>
          </a:xfrm>
          <a:prstGeom prst="rect">
            <a:avLst/>
          </a:prstGeom>
        </p:spPr>
      </p:pic>
      <p:pic>
        <p:nvPicPr>
          <p:cNvPr id="3074" name="Picture 2" descr="C:\Users\новый\Pictures\Это папка компа а не флехи\Обелиск в ленинграде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5" y="178086"/>
            <a:ext cx="4896545" cy="3970994"/>
          </a:xfrm>
          <a:prstGeom prst="rect">
            <a:avLst/>
          </a:prstGeom>
          <a:noFill/>
        </p:spPr>
      </p:pic>
      <p:pic>
        <p:nvPicPr>
          <p:cNvPr id="6" name="Содержимое 4" descr="блокадный ленинград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4293096"/>
            <a:ext cx="4193407" cy="23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880320" cy="95436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effectLst/>
                <a:latin typeface="+mn-lt"/>
              </a:rPr>
              <a:t>Киев.</a:t>
            </a:r>
            <a:endParaRPr lang="ru-RU" sz="4400" dirty="0">
              <a:solidFill>
                <a:srgbClr val="FF0000"/>
              </a:solidFill>
              <a:effectLst/>
              <a:latin typeface="+mn-lt"/>
            </a:endParaRPr>
          </a:p>
        </p:txBody>
      </p:sp>
      <p:pic>
        <p:nvPicPr>
          <p:cNvPr id="5" name="Содержимое 4" descr="киевская оборона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4038600" cy="2664296"/>
          </a:xfrm>
        </p:spPr>
      </p:pic>
      <p:pic>
        <p:nvPicPr>
          <p:cNvPr id="6" name="Содержимое 5" descr="0099088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32040" y="188640"/>
            <a:ext cx="4032448" cy="2684904"/>
          </a:xfrm>
        </p:spPr>
      </p:pic>
      <p:sp>
        <p:nvSpPr>
          <p:cNvPr id="7" name="Прямоугольник 6"/>
          <p:cNvSpPr/>
          <p:nvPr/>
        </p:nvSpPr>
        <p:spPr>
          <a:xfrm>
            <a:off x="251520" y="3645024"/>
            <a:ext cx="26211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rgbClr val="8C067C"/>
                </a:solidFill>
              </a:rPr>
              <a:t>Киевская оборона </a:t>
            </a:r>
          </a:p>
          <a:p>
            <a:pPr algn="ctr"/>
            <a:r>
              <a:rPr lang="ru-RU" sz="2400" dirty="0" smtClean="0">
                <a:solidFill>
                  <a:srgbClr val="8C067C"/>
                </a:solidFill>
              </a:rPr>
              <a:t>от немцев.</a:t>
            </a:r>
            <a:endParaRPr lang="ru-RU" sz="2400" dirty="0">
              <a:solidFill>
                <a:srgbClr val="8C067C"/>
              </a:solidFill>
            </a:endParaRPr>
          </a:p>
        </p:txBody>
      </p:sp>
      <p:pic>
        <p:nvPicPr>
          <p:cNvPr id="3074" name="Picture 2" descr="C:\Users\новый\Pictures\Это папка компа а не флехи\кие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2996952"/>
            <a:ext cx="5472608" cy="3622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Битва за Днепр Кие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80928"/>
            <a:ext cx="856932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964488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778 дней </a:t>
            </a:r>
            <a:r>
              <a:rPr lang="ru-RU" sz="2400" dirty="0" smtClean="0">
                <a:solidFill>
                  <a:srgbClr val="8C067C"/>
                </a:solidFill>
              </a:rPr>
              <a:t>столица Украины была оккупирована немецкими захватчиками, которые почти полностью разгромили город.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8C067C"/>
                </a:solidFill>
              </a:rPr>
              <a:t>     Подвиг Киева увековечен в присвоении ему звания </a:t>
            </a:r>
            <a:r>
              <a:rPr lang="ru-RU" sz="2400" b="1" dirty="0" smtClean="0">
                <a:solidFill>
                  <a:srgbClr val="FF0000"/>
                </a:solidFill>
              </a:rPr>
              <a:t>Города-Героя.</a:t>
            </a:r>
            <a:r>
              <a:rPr lang="ru-RU" sz="2400" dirty="0" smtClean="0">
                <a:solidFill>
                  <a:srgbClr val="8C067C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В память о событиях 1941-1945 года</a:t>
            </a:r>
            <a:r>
              <a:rPr lang="ru-RU" sz="2400" dirty="0" smtClean="0">
                <a:solidFill>
                  <a:srgbClr val="8C067C"/>
                </a:solidFill>
              </a:rPr>
              <a:t> в городе был воздвигнут Мемориальный комплекс "Национальный музей истории Великой Отечественной войны" - еще одно свидетельство того, что подвигу народа-победителя - жить в веках. </a:t>
            </a:r>
            <a:endParaRPr lang="ru-RU" sz="2400" dirty="0">
              <a:solidFill>
                <a:srgbClr val="8C067C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овый\Pictures\Это папка компа а не флехи\обелиск в киев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88640"/>
            <a:ext cx="4896544" cy="3672408"/>
          </a:xfrm>
          <a:prstGeom prst="rect">
            <a:avLst/>
          </a:prstGeom>
          <a:noFill/>
        </p:spPr>
      </p:pic>
      <p:pic>
        <p:nvPicPr>
          <p:cNvPr id="1026" name="Picture 2" descr="C:\Users\новый\Pictures\Это папка компа а не флехи\02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88640"/>
            <a:ext cx="3240360" cy="4320480"/>
          </a:xfrm>
          <a:prstGeom prst="rect">
            <a:avLst/>
          </a:prstGeom>
          <a:noFill/>
        </p:spPr>
      </p:pic>
      <p:pic>
        <p:nvPicPr>
          <p:cNvPr id="1027" name="Picture 3" descr="C:\Users\новый\Pictures\Это папка компа а не флехи\kiev-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501008"/>
            <a:ext cx="5040560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147248" cy="90872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66"/>
                </a:solidFill>
                <a:latin typeface="+mn-lt"/>
              </a:rPr>
              <a:t>ВОЛГОГРАД – СТАЛИНГРАД </a:t>
            </a:r>
            <a:endParaRPr lang="ru-RU" sz="44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692696"/>
            <a:ext cx="2771800" cy="75088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8C067C"/>
                </a:solidFill>
              </a:rPr>
              <a:t>Мамаев – курган. </a:t>
            </a:r>
            <a:endParaRPr lang="ru-RU" sz="2000" b="1" dirty="0">
              <a:solidFill>
                <a:srgbClr val="8C067C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39952" y="836712"/>
            <a:ext cx="5004048" cy="750887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rgbClr val="8C067C"/>
                </a:solidFill>
              </a:rPr>
              <a:t>мемориальный комплекс "Героям Сталинградской битвы".</a:t>
            </a:r>
            <a:r>
              <a:rPr lang="en-US" sz="1800" b="1" dirty="0" smtClean="0">
                <a:solidFill>
                  <a:srgbClr val="8C067C"/>
                </a:solidFill>
              </a:rPr>
              <a:t> </a:t>
            </a:r>
            <a:endParaRPr lang="ru-RU" sz="1800" b="1" dirty="0">
              <a:solidFill>
                <a:srgbClr val="8C067C"/>
              </a:solidFill>
            </a:endParaRPr>
          </a:p>
        </p:txBody>
      </p:sp>
      <p:pic>
        <p:nvPicPr>
          <p:cNvPr id="7" name="Содержимое 6" descr="мамаев курган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1268761"/>
            <a:ext cx="3779912" cy="2834934"/>
          </a:xfrm>
        </p:spPr>
      </p:pic>
      <p:pic>
        <p:nvPicPr>
          <p:cNvPr id="8" name="Содержимое 7" descr="волгоград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88024" y="1484784"/>
            <a:ext cx="4041775" cy="2580955"/>
          </a:xfrm>
        </p:spPr>
      </p:pic>
      <p:pic>
        <p:nvPicPr>
          <p:cNvPr id="1027" name="Picture 3" descr="C:\Users\новый\Pictures\Это папка компа а не флехи\мамаев курган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4149080"/>
            <a:ext cx="4104456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Мамаев курган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88913"/>
            <a:ext cx="2514600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 descr="Мамаев курган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2924175"/>
            <a:ext cx="2641600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Мамаев курган Стоять насмерт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2924944"/>
            <a:ext cx="2616200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1"/>
          <p:cNvSpPr txBox="1">
            <a:spLocks noChangeArrowheads="1"/>
          </p:cNvSpPr>
          <p:nvPr/>
        </p:nvSpPr>
        <p:spPr>
          <a:xfrm>
            <a:off x="3419872" y="188640"/>
            <a:ext cx="3455963" cy="200223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FF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Мамаев курган</a:t>
            </a:r>
          </a:p>
        </p:txBody>
      </p:sp>
      <p:pic>
        <p:nvPicPr>
          <p:cNvPr id="7" name="Picture 2" descr="C:\Users\новый\Pictures\Это папка компа а не флехи\памятник скорбящей матери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956178" cy="29702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572000" cy="980728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МОСКВА 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Содержимое 4" descr="могила неизвестного солдатав Москв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980728"/>
            <a:ext cx="4038600" cy="2683273"/>
          </a:xfrm>
        </p:spPr>
      </p:pic>
      <p:pic>
        <p:nvPicPr>
          <p:cNvPr id="6" name="Содержимое 5" descr="москв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0"/>
            <a:ext cx="4038600" cy="2993051"/>
          </a:xfrm>
        </p:spPr>
      </p:pic>
      <p:sp>
        <p:nvSpPr>
          <p:cNvPr id="7" name="Прямоугольник 6"/>
          <p:cNvSpPr/>
          <p:nvPr/>
        </p:nvSpPr>
        <p:spPr>
          <a:xfrm>
            <a:off x="-252536" y="3789040"/>
            <a:ext cx="2699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Могила неизвестного солдата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60032" y="2924945"/>
            <a:ext cx="4283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Укрепление обороны от фашистских захватчиков.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новый\Pictures\Это папка компа а не флехи\за что городу москва присвоено звание геро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717032"/>
            <a:ext cx="5544616" cy="3140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Обелиск в москв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4038600" cy="4048402"/>
          </a:xfrm>
        </p:spPr>
      </p:pic>
      <p:pic>
        <p:nvPicPr>
          <p:cNvPr id="6" name="Содержимое 5" descr="мос.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27984" y="2852936"/>
            <a:ext cx="4536504" cy="3735114"/>
          </a:xfrm>
        </p:spPr>
      </p:pic>
      <p:sp>
        <p:nvSpPr>
          <p:cNvPr id="7" name="Прямоугольник 6"/>
          <p:cNvSpPr/>
          <p:nvPr/>
        </p:nvSpPr>
        <p:spPr>
          <a:xfrm>
            <a:off x="4716016" y="692696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начиналась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наша победа.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60640" cy="11430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66"/>
                </a:solidFill>
                <a:latin typeface="+mn-lt"/>
              </a:rPr>
              <a:t>СЕВАСТОПОЛЬ </a:t>
            </a:r>
            <a:endParaRPr lang="ru-RU" sz="4400" dirty="0">
              <a:latin typeface="+mn-lt"/>
            </a:endParaRPr>
          </a:p>
        </p:txBody>
      </p:sp>
      <p:pic>
        <p:nvPicPr>
          <p:cNvPr id="5" name="Содержимое 4" descr="Обелиск в севастополи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980728"/>
            <a:ext cx="4038600" cy="3028950"/>
          </a:xfrm>
        </p:spPr>
      </p:pic>
      <p:pic>
        <p:nvPicPr>
          <p:cNvPr id="6" name="Содержимое 5" descr="Памятник подводникам черноморцам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580112" y="188640"/>
            <a:ext cx="3373351" cy="4525963"/>
          </a:xfrm>
        </p:spPr>
      </p:pic>
      <p:sp>
        <p:nvSpPr>
          <p:cNvPr id="7" name="Прямоугольник 6"/>
          <p:cNvSpPr/>
          <p:nvPr/>
        </p:nvSpPr>
        <p:spPr>
          <a:xfrm>
            <a:off x="-180528" y="4077072"/>
            <a:ext cx="2016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8C067C"/>
                </a:solidFill>
              </a:rPr>
              <a:t>Обелиск.</a:t>
            </a:r>
            <a:endParaRPr lang="ru-RU" sz="2800" dirty="0">
              <a:solidFill>
                <a:srgbClr val="8C067C"/>
              </a:solidFill>
            </a:endParaRPr>
          </a:p>
        </p:txBody>
      </p:sp>
      <p:pic>
        <p:nvPicPr>
          <p:cNvPr id="1026" name="Picture 2" descr="C:\Users\новый\Pictures\Это папка компа а не флехи\Памятный знак на въезд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4005064"/>
            <a:ext cx="4392488" cy="26642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012160" y="501317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8C067C"/>
                </a:solidFill>
              </a:rPr>
              <a:t>Памятник </a:t>
            </a:r>
          </a:p>
          <a:p>
            <a:pPr algn="ctr"/>
            <a:r>
              <a:rPr lang="ru-RU" sz="3200" dirty="0" smtClean="0">
                <a:solidFill>
                  <a:srgbClr val="8C067C"/>
                </a:solidFill>
              </a:rPr>
              <a:t>подводникам.</a:t>
            </a:r>
            <a:endParaRPr lang="ru-RU" sz="3200" dirty="0">
              <a:solidFill>
                <a:srgbClr val="8C067C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429000"/>
            <a:ext cx="4038600" cy="3025006"/>
          </a:xfrm>
        </p:spPr>
      </p:pic>
      <p:pic>
        <p:nvPicPr>
          <p:cNvPr id="6" name="Содержимое 5" descr="Памятный знак Города - героя Севастополь на въезде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4038600" cy="3028950"/>
          </a:xfrm>
        </p:spPr>
      </p:pic>
      <p:pic>
        <p:nvPicPr>
          <p:cNvPr id="2050" name="Picture 2" descr="C:\Users\новый\Pictures\Это папка компа а не флехи\пл.-Нахимова-Севастополь-1024x4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88640"/>
            <a:ext cx="4553272" cy="3600400"/>
          </a:xfrm>
          <a:prstGeom prst="rect">
            <a:avLst/>
          </a:prstGeom>
          <a:noFill/>
        </p:spPr>
      </p:pic>
      <p:pic>
        <p:nvPicPr>
          <p:cNvPr id="2051" name="Picture 3" descr="C:\Users\новый\Pictures\Это папка компа а не флехи\севаст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861048"/>
            <a:ext cx="3744416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5148064" cy="77968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НОВОРОССИЙСК 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196753"/>
            <a:ext cx="3779912" cy="381642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звездном свете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Братские могилы.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Часовыми встали тополя.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Здесь солдаты спят,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Которых приютила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Малая земля.</a:t>
            </a:r>
          </a:p>
          <a:p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Новоросийск малая земля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427984" y="1340768"/>
            <a:ext cx="4330459" cy="475252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3528392" cy="2952328"/>
          </a:xfrm>
        </p:spPr>
        <p:txBody>
          <a:bodyPr>
            <a:noAutofit/>
          </a:bodyPr>
          <a:lstStyle/>
          <a:p>
            <a:r>
              <a:rPr lang="ru-RU" sz="2800" i="1" u="sng" dirty="0" smtClean="0">
                <a:solidFill>
                  <a:srgbClr val="C00000"/>
                </a:solidFill>
                <a:effectLst/>
                <a:latin typeface="+mn-lt"/>
              </a:rPr>
              <a:t>Битва за Кавказ началась в конце июля 1942 г</a:t>
            </a:r>
            <a:r>
              <a:rPr lang="ru-RU" sz="2800" dirty="0" smtClean="0">
                <a:solidFill>
                  <a:srgbClr val="C00000"/>
                </a:solidFill>
                <a:effectLst/>
                <a:latin typeface="+mn-lt"/>
              </a:rPr>
              <a:t>. </a:t>
            </a:r>
            <a:r>
              <a:rPr lang="ru-RU" sz="2800" b="0" dirty="0" smtClean="0">
                <a:solidFill>
                  <a:srgbClr val="C00000"/>
                </a:solidFill>
                <a:effectLst/>
                <a:latin typeface="+mn-lt"/>
              </a:rPr>
              <a:t>Одним из важных районов этой борьбы свыше года оставался </a:t>
            </a:r>
            <a:r>
              <a:rPr lang="ru-RU" sz="2800" i="1" u="sng" dirty="0" smtClean="0">
                <a:solidFill>
                  <a:srgbClr val="C00000"/>
                </a:solidFill>
                <a:effectLst/>
                <a:latin typeface="+mn-lt"/>
              </a:rPr>
              <a:t>Новороссийск</a:t>
            </a:r>
            <a:r>
              <a:rPr lang="ru-RU" sz="2800" dirty="0" smtClean="0">
                <a:solidFill>
                  <a:srgbClr val="C00000"/>
                </a:solidFill>
                <a:effectLst/>
                <a:latin typeface="+mn-lt"/>
              </a:rPr>
              <a:t>.</a:t>
            </a:r>
            <a:endParaRPr lang="ru-RU" sz="2800" dirty="0">
              <a:solidFill>
                <a:srgbClr val="C00000"/>
              </a:solidFill>
              <a:effectLst/>
              <a:latin typeface="+mn-lt"/>
            </a:endParaRPr>
          </a:p>
        </p:txBody>
      </p:sp>
      <p:pic>
        <p:nvPicPr>
          <p:cNvPr id="3" name="Picture 10" descr="Малая земля (внутри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788024" y="332656"/>
            <a:ext cx="4176837" cy="4437756"/>
          </a:xfrm>
          <a:prstGeom prst="rect">
            <a:avLst/>
          </a:prstGeom>
        </p:spPr>
      </p:pic>
      <p:pic>
        <p:nvPicPr>
          <p:cNvPr id="4098" name="Picture 2" descr="C:\Users\новый\Pictures\Это папка компа а не флехи\малая земл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284984"/>
            <a:ext cx="4435340" cy="3310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363</TotalTime>
  <Words>199</Words>
  <Application>Microsoft Office PowerPoint</Application>
  <PresentationFormat>Экран (4:3)</PresentationFormat>
  <Paragraphs>36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Муниципальное Бюджетное  Дошкольное образовательное учреждение № 8.</vt:lpstr>
      <vt:lpstr>ВОЛГОГРАД – СТАЛИНГРАД </vt:lpstr>
      <vt:lpstr>Презентация PowerPoint</vt:lpstr>
      <vt:lpstr>МОСКВА </vt:lpstr>
      <vt:lpstr>Презентация PowerPoint</vt:lpstr>
      <vt:lpstr>СЕВАСТОПОЛЬ </vt:lpstr>
      <vt:lpstr>Презентация PowerPoint</vt:lpstr>
      <vt:lpstr>НОВОРОССИЙСК </vt:lpstr>
      <vt:lpstr>Битва за Кавказ началась в конце июля 1942 г. Одним из важных районов этой борьбы свыше года оставался Новороссийск.</vt:lpstr>
      <vt:lpstr>Презентация PowerPoint</vt:lpstr>
      <vt:lpstr>Презентация PowerPoint</vt:lpstr>
      <vt:lpstr>Ленинград. </vt:lpstr>
      <vt:lpstr>Нарвские триумфальные  ворота.  </vt:lpstr>
      <vt:lpstr>Презентация PowerPoint</vt:lpstr>
      <vt:lpstr>Киев.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 Дошкольное образовательное учреждение № 8.</dc:title>
  <dc:creator>Виктория</dc:creator>
  <cp:lastModifiedBy>123</cp:lastModifiedBy>
  <cp:revision>27</cp:revision>
  <dcterms:created xsi:type="dcterms:W3CDTF">2016-02-24T12:01:36Z</dcterms:created>
  <dcterms:modified xsi:type="dcterms:W3CDTF">2018-01-30T08:20:55Z</dcterms:modified>
</cp:coreProperties>
</file>