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0" r:id="rId4"/>
    <p:sldId id="261" r:id="rId5"/>
    <p:sldId id="262" r:id="rId6"/>
    <p:sldId id="268" r:id="rId7"/>
    <p:sldId id="264" r:id="rId8"/>
    <p:sldId id="265" r:id="rId9"/>
    <p:sldId id="266" r:id="rId10"/>
    <p:sldId id="271" r:id="rId11"/>
    <p:sldId id="267" r:id="rId12"/>
    <p:sldId id="276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0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500166" y="214290"/>
            <a:ext cx="6500858" cy="3643338"/>
          </a:xfrm>
          <a:prstGeom prst="ellipse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Музыкальные сказки для детей старшего дошкольного возраста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User\Desktop\1de7d23b70ebfb0fe8316967d375cf86_i-122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43380"/>
            <a:ext cx="8643998" cy="2566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Screenshot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57166"/>
            <a:ext cx="6500858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Screensho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8604"/>
            <a:ext cx="7000924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Screenshot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000108"/>
            <a:ext cx="6572296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Screensho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612" y="506413"/>
            <a:ext cx="5664229" cy="5565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pic>
        <p:nvPicPr>
          <p:cNvPr id="9218" name="Picture 2" descr="C:\Users\User\Desktop\Screenshot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71480"/>
            <a:ext cx="6072229" cy="5715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pic>
        <p:nvPicPr>
          <p:cNvPr id="10242" name="Picture 2" descr="C:\Users\User\Desktop\Screenshot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642918"/>
            <a:ext cx="6143668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pic>
        <p:nvPicPr>
          <p:cNvPr id="11266" name="Picture 2" descr="C:\Users\User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00042"/>
            <a:ext cx="7286675" cy="5929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642" cy="6858000"/>
          </a:xfrm>
          <a:prstGeom prst="rect">
            <a:avLst/>
          </a:prstGeom>
          <a:noFill/>
        </p:spPr>
      </p:pic>
      <p:pic>
        <p:nvPicPr>
          <p:cNvPr id="12290" name="Picture 2" descr="C:\Users\User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28604"/>
            <a:ext cx="7072362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42844" y="214290"/>
            <a:ext cx="7500990" cy="107154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«Музыкальная сказка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«Песенка колокольчика»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User\Desktop\Screenshot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6429420" cy="4482319"/>
          </a:xfrm>
          <a:prstGeom prst="rect">
            <a:avLst/>
          </a:prstGeom>
          <a:noFill/>
        </p:spPr>
      </p:pic>
      <p:pic>
        <p:nvPicPr>
          <p:cNvPr id="1028" name="Picture 4" descr="C:\Users\User\Desktop\27040483_3159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8436" y="2571744"/>
            <a:ext cx="2595564" cy="2809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Screensho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6500858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Picture backgroun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429000"/>
            <a:ext cx="2295525" cy="2857500"/>
          </a:xfrm>
          <a:prstGeom prst="rect">
            <a:avLst/>
          </a:prstGeom>
          <a:noFill/>
        </p:spPr>
      </p:pic>
      <p:sp>
        <p:nvSpPr>
          <p:cNvPr id="205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Screenshot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290"/>
            <a:ext cx="5715040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User\Desktop\1de7d23b70ebfb0fe8316967d375cf86_i-1226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500702"/>
            <a:ext cx="7286676" cy="1209675"/>
          </a:xfrm>
          <a:prstGeom prst="rect">
            <a:avLst/>
          </a:prstGeom>
          <a:noFill/>
        </p:spPr>
      </p:pic>
      <p:pic>
        <p:nvPicPr>
          <p:cNvPr id="5" name="Picture 4" descr="C:\Users\User\Desktop\27040483_3159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285992"/>
            <a:ext cx="2071670" cy="2809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Screenshot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57166"/>
            <a:ext cx="5019675" cy="4400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:\Users\User\Desktop\27040483_3159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660" y="1714488"/>
            <a:ext cx="2595564" cy="2809878"/>
          </a:xfrm>
          <a:prstGeom prst="rect">
            <a:avLst/>
          </a:prstGeom>
          <a:noFill/>
        </p:spPr>
      </p:pic>
      <p:pic>
        <p:nvPicPr>
          <p:cNvPr id="5" name="Picture 4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571876"/>
            <a:ext cx="1928794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Screenshot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00042"/>
            <a:ext cx="7286708" cy="5172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Screensho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00042"/>
            <a:ext cx="6858048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Screenshot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42918"/>
            <a:ext cx="7000924" cy="5715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a9e6e9258a3425b2c344ee42d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42" y="0"/>
            <a:ext cx="9181642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Screenshot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7" y="357166"/>
            <a:ext cx="7215238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2025-01-07T12:52:57Z</dcterms:created>
  <dcterms:modified xsi:type="dcterms:W3CDTF">2025-01-13T17:39:10Z</dcterms:modified>
</cp:coreProperties>
</file>