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DBA06F-3CD0-48BB-BE89-8D21D3A439B8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F51A59-E1C9-4976-A65D-22CDF577F9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60648"/>
            <a:ext cx="4771256" cy="26642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«Предотвращение несчастных случаев при пожарах в новогодние праздники»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373216"/>
            <a:ext cx="7175351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Выполнила: воспитатель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Розман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А.В.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МБДОУ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д/с ОВ №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х.Красное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Кущёвский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район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2024 г.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User\Desktop\d9bae33392887d5d3cd2a312082593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1" y="161256"/>
            <a:ext cx="3833533" cy="506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5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6033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Зимние забавы, полезные прогулки для детей в новогодние праздники!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User\Desktop\detsad-672682-1640511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3182144" cy="2574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5e59adc8e567220aa5654e32d9d2e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96369"/>
            <a:ext cx="2674268" cy="2911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scale_120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16424" cy="268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C:\Users\User\Desktop\i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96369"/>
            <a:ext cx="2736304" cy="2844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1" y="3140968"/>
            <a:ext cx="2953693" cy="244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1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edsZK2LfO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2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184576" cy="662473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История возникновения всеми нами любимого традиционного праздника – Нового года имеет давние истоки…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указу Петра Первого от 20 декабря в 1699 г. Россия официально начала отмечать этот праздник в ночь с 31 декабря на 1 января. В советское время власти в 1948 г. сделали этот день выходным для всех. С 1954 г. для детей и молодёжи стали проводить кремлевскую ёлку, на сказочные представления и по сей день собираются ребята из разных уголков страны. С 1970-ых годов появилась традиция, ставшая ежегодной – слушать торжественное обращение главы государства к народу и загадывать желания под бой курантов.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User\Desktop\ccf3724d9918f3f8a94ed88b482fd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275856" cy="51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6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34da86c60fd262afe0bd00aaeed9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9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321a62af-af7a-51eb-bd18-358254f991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44" y="3284984"/>
            <a:ext cx="4811336" cy="302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48478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Новый год в советское время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0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d88c34de-d59e-5977-9794-7faa1742f9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23"/>
            <a:ext cx="4320480" cy="386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c242801d-e474-58ed-b122-b87c05bb17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17" y="2636912"/>
            <a:ext cx="465697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0131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Новогодние представления для детей в наши дни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7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27753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Приготовления к главному празднику года в России начинаются уже с начала зимы. На улицах городов и сёл появляются украшенные ёлки, световые инсталляции, ледяные скульптуры и фигуры Деда мороза и Снегурочки-символа наступающего Нового года.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7869"/>
            <a:ext cx="295275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20" y="1496001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User\Desktop\smms-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87812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6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56f8f810b1b0a1af4c8290357a4b5e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40743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68448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Новый год считается самым семейным и домашним праздником для россиян. По традиции хозяюшки готовят любимые семейные блюда, празднично сервируют стол и дружной семьёй отмечают в уютной и тёплой атмосфере  Новый год. В полночь вся страна слушает обращение президента с добрыми пожеланиями в Новом году! А на утро счастливые дети с радостью рассматривают свои подарки под новогодней ёлкой!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ser\Desktop\9B3YzKbaHLXKVplCW5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240360" cy="2429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0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8" y="188640"/>
            <a:ext cx="453650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5gvkakeeag1znfxfm2fyepfesjml8f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26280"/>
            <a:ext cx="4687440" cy="32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2113.97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5"/>
            <a:ext cx="3528391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83671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праздничной атмосфере бывает опасно! Любая пиротехника в руках ребёнка – это риск получения травм.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8ee78bb3-6289-5beb-8ecc-059ab0a05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35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9569d47-d1a9-5a8c-8b8e-f669171c0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92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169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Выполнила: воспитатель Розман А.В. МБДОУ д/с ОВ №8 х.Красное, Кущёвский район 2024 г.  </vt:lpstr>
      <vt:lpstr>История возникновения всеми нами любимого традиционного праздника – Нового года имеет давние истоки… По указу Петра Первого от 20 декабря в 1699 г. Россия официально начала отмечать этот праздник в ночь с 31 декабря на 1 января. В советское время власти в 1948 г. сделали этот день выходным для всех. С 1954 г. для детей и молодёжи стали проводить кремлевскую ёлку, на сказочные представления и по сей день собираются ребята из разных уголков страны. С 1970-ых годов появилась традиция, ставшая ежегодной – слушать торжественное обращение главы государства к народу и загадывать желания под бой курантов.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2024-12-09T21:33:21Z</dcterms:created>
  <dcterms:modified xsi:type="dcterms:W3CDTF">2024-12-11T23:47:54Z</dcterms:modified>
</cp:coreProperties>
</file>