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DBA06F-3CD0-48BB-BE89-8D21D3A439B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8F51A59-E1C9-4976-A65D-22CDF577F96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260648"/>
            <a:ext cx="4771256" cy="266429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«Предотвращение несчастных случаев при пожарах в новогодние праздники»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5373216"/>
            <a:ext cx="7175351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Выполнила: воспитатель </a:t>
            </a:r>
            <a:r>
              <a:rPr lang="ru-RU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Розман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А.В.</a:t>
            </a:r>
            <a:b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МБДОУ 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д/с ОВ №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</a:t>
            </a:r>
            <a:b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х.Красное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Кущёвский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район</a:t>
            </a:r>
            <a:b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2024 г.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b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7" name="Picture 3" descr="C:\Users\User\Desktop\d9bae33392887d5d3cd2a312082593b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11" y="161256"/>
            <a:ext cx="3833533" cy="5067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359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1960" y="160338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Зимние забавы, полезные прогулки для детей в новогодние праздники!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42" name="Picture 2" descr="C:\Users\User\Desktop\detsad-672682-16405112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8"/>
            <a:ext cx="3182144" cy="25744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5e59adc8e567220aa5654e32d9d2e4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96369"/>
            <a:ext cx="2674268" cy="29112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esktop\scale_1200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52736"/>
            <a:ext cx="3816424" cy="26812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7" descr="C:\Users\User\Desktop\i (3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96369"/>
            <a:ext cx="2736304" cy="2844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1" y="3140968"/>
            <a:ext cx="2953693" cy="2446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2916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edsZK2LfO6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748883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727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116632"/>
            <a:ext cx="5184576" cy="6624736"/>
          </a:xfrm>
        </p:spPr>
        <p:txBody>
          <a:bodyPr/>
          <a:lstStyle/>
          <a:p>
            <a:pPr algn="l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История возникновения всеми нами любимого традиционного праздника – Нового года имеет давние истоки…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 указу Петра Первого от 20 декабря в 1699 г. Россия официально начала отмечать этот праздник в ночь с 31 декабря на 1 января. В советское время власти в 1948 г. сделали этот день выходным для всех. С 1954 г. для детей и молодёжи стали проводить кремлевскую ёлку, на сказочные представления и по сей день собираются ребята из разных уголков страны. С 1970-ых годов появилась традиция, ставшая ежегодной – слушать торжественное обращение главы государства к народу и загадывать желания под бой курантов.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1" name="Picture 3" descr="C:\Users\User\Desktop\ccf3724d9918f3f8a94ed88b482fd9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275856" cy="51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36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f34da86c60fd262afe0bd00aaeed9b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0649"/>
            <a:ext cx="3744416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321a62af-af7a-51eb-bd18-358254f991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144" y="3284984"/>
            <a:ext cx="4811336" cy="3022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64088" y="1484784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Новый год в советское время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0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d88c34de-d59e-5977-9794-7faa1742f9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23"/>
            <a:ext cx="4320480" cy="3861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c242801d-e474-58ed-b122-b87c05bb17b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517" y="2636912"/>
            <a:ext cx="4656979" cy="410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5013176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Новогодние представления для детей в наши дни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172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352" y="277539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Приготовления к главному празднику года в России начинаются уже с начала зимы. На улицах городов и сёл появляются украшенные ёлки, световые инсталляции, ледяные скульптуры и фигуры Деда мороза и Снегурочки-символа наступающего Нового года.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77869"/>
            <a:ext cx="2952750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420" y="1496001"/>
            <a:ext cx="3048000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C:\Users\User\Desktop\smms-2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687812"/>
            <a:ext cx="3048000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467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56f8f810b1b0a1af4c8290357a4b5ec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7"/>
            <a:ext cx="4074337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0032" y="684480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Новый год считается самым семейным и домашним праздником для россиян. По традиции хозяюшки готовят любимые семейные блюда, празднично сервируют стол и дружной семьёй отмечают в уютной и тёплой атмосфере  Новый год. В полночь вся страна слушает обращение президента с добрыми пожеланиями в Новом году! А на утро счастливые дети с радостью рассматривают свои подарки под новогодней ёлкой!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123" name="Picture 3" descr="C:\Users\User\Desktop\9B3YzKbaHLXKVplCW5U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17032"/>
            <a:ext cx="3240360" cy="24295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203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scale_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08" y="188640"/>
            <a:ext cx="4536504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5gvkakeeag1znfxfm2fyepfesjml8fc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26280"/>
            <a:ext cx="4687440" cy="3299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2113.97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45025"/>
            <a:ext cx="3528391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80112" y="836712"/>
            <a:ext cx="30243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В праздничной атмосфере бывает опасно! Любая пиротехника в руках ребёнка – это риск получения травм.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439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ser\Desktop\8ee78bb3-6289-5beb-8ecc-059ab0a053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358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d9569d47-d1a9-5a8c-8b8e-f669171c06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96944" cy="6480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9920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164</TotalTime>
  <Words>169</Words>
  <Application>Microsoft Office PowerPoint</Application>
  <PresentationFormat>Экран (4:3)</PresentationFormat>
  <Paragraphs>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Выполнила: воспитатель Розман А.В. МБДОУ д/с ОВ №8 х.Красное, Кущёвский район 2024 г.  </vt:lpstr>
      <vt:lpstr>История возникновения всеми нами любимого традиционного праздника – Нового года имеет давние истоки… По указу Петра Первого от 20 декабря в 1699 г. Россия официально начала отмечать этот праздник в ночь с 31 декабря на 1 января. В советское время власти в 1948 г. сделали этот день выходным для всех. С 1954 г. для детей и молодёжи стали проводить кремлевскую ёлку, на сказочные представления и по сей день собираются ребята из разных уголков страны. С 1970-ых годов появилась традиция, ставшая ежегодной – слушать торжественное обращение главы государства к народу и загадывать желания под бой курантов.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2024-12-09T21:33:21Z</dcterms:created>
  <dcterms:modified xsi:type="dcterms:W3CDTF">2024-12-11T23:47:54Z</dcterms:modified>
</cp:coreProperties>
</file>