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2" r:id="rId1"/>
  </p:sldMasterIdLst>
  <p:notesMasterIdLst>
    <p:notesMasterId r:id="rId11"/>
  </p:notesMasterIdLst>
  <p:sldIdLst>
    <p:sldId id="256" r:id="rId2"/>
    <p:sldId id="257" r:id="rId3"/>
    <p:sldId id="258" r:id="rId4"/>
    <p:sldId id="262" r:id="rId5"/>
    <p:sldId id="263" r:id="rId6"/>
    <p:sldId id="264" r:id="rId7"/>
    <p:sldId id="265" r:id="rId8"/>
    <p:sldId id="266" r:id="rId9"/>
    <p:sldId id="267" r:id="rId10"/>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C28F8AD-4667-4A4D-BBE6-1609015A9C4D}" type="datetimeFigureOut">
              <a:rPr lang="ru-RU" smtClean="0"/>
              <a:pPr/>
              <a:t>25.08.2015</a:t>
            </a:fld>
            <a:endParaRPr lang="ru-RU"/>
          </a:p>
        </p:txBody>
      </p:sp>
      <p:sp>
        <p:nvSpPr>
          <p:cNvPr id="4" name="Образ слайда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744A1E9-EF26-4796-B276-215C844DDEF5}" type="slidenum">
              <a:rPr lang="ru-RU" smtClean="0"/>
              <a:pPr/>
              <a:t>‹#›</a:t>
            </a:fld>
            <a:endParaRPr lang="ru-RU"/>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ru-RU" dirty="0"/>
          </a:p>
        </p:txBody>
      </p:sp>
      <p:sp>
        <p:nvSpPr>
          <p:cNvPr id="4" name="Номер слайда 3"/>
          <p:cNvSpPr>
            <a:spLocks noGrp="1"/>
          </p:cNvSpPr>
          <p:nvPr>
            <p:ph type="sldNum" sz="quarter" idx="10"/>
          </p:nvPr>
        </p:nvSpPr>
        <p:spPr/>
        <p:txBody>
          <a:bodyPr/>
          <a:lstStyle/>
          <a:p>
            <a:fld id="{3744A1E9-EF26-4796-B276-215C844DDEF5}" type="slidenum">
              <a:rPr lang="ru-RU" smtClean="0"/>
              <a:pPr/>
              <a:t>3</a:t>
            </a:fld>
            <a:endParaRPr lang="ru-RU"/>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15" name="Скругленный прямоугольник 14"/>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Скругленный прямоугольник 9"/>
          <p:cNvSpPr/>
          <p:nvPr/>
        </p:nvSpPr>
        <p:spPr>
          <a:xfrm>
            <a:off x="418596" y="434162"/>
            <a:ext cx="8306809" cy="3108960"/>
          </a:xfrm>
          <a:prstGeom prst="roundRect">
            <a:avLst>
              <a:gd name="adj" fmla="val 4578"/>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Заголовок 4"/>
          <p:cNvSpPr>
            <a:spLocks noGrp="1"/>
          </p:cNvSpPr>
          <p:nvPr>
            <p:ph type="ctrTitle"/>
          </p:nvPr>
        </p:nvSpPr>
        <p:spPr>
          <a:xfrm>
            <a:off x="722376" y="1820206"/>
            <a:ext cx="7772400" cy="1828800"/>
          </a:xfrm>
        </p:spPr>
        <p:txBody>
          <a:bodyPr lIns="45720" rIns="45720" bIns="45720"/>
          <a:lstStyle>
            <a:lvl1pPr algn="r">
              <a:defRPr sz="4500" b="1">
                <a:solidFill>
                  <a:schemeClr val="accent1">
                    <a:tint val="88000"/>
                    <a:satMod val="150000"/>
                  </a:schemeClr>
                </a:solidFill>
                <a:effectLst>
                  <a:outerShdw blurRad="53975" dist="22860" dir="5400000" algn="tl" rotWithShape="0">
                    <a:srgbClr val="000000">
                      <a:alpha val="55000"/>
                    </a:srgbClr>
                  </a:outerShdw>
                </a:effectLst>
              </a:defRPr>
            </a:lvl1pPr>
            <a:extLst/>
          </a:lstStyle>
          <a:p>
            <a:r>
              <a:rPr kumimoji="0" lang="ru-RU" smtClean="0"/>
              <a:t>Образец заголовка</a:t>
            </a:r>
            <a:endParaRPr kumimoji="0" lang="en-US"/>
          </a:p>
        </p:txBody>
      </p:sp>
      <p:sp>
        <p:nvSpPr>
          <p:cNvPr id="20" name="Подзаголовок 19"/>
          <p:cNvSpPr>
            <a:spLocks noGrp="1"/>
          </p:cNvSpPr>
          <p:nvPr>
            <p:ph type="subTitle" idx="1"/>
          </p:nvPr>
        </p:nvSpPr>
        <p:spPr>
          <a:xfrm>
            <a:off x="722376" y="3685032"/>
            <a:ext cx="7772400" cy="914400"/>
          </a:xfrm>
        </p:spPr>
        <p:txBody>
          <a:bodyPr lIns="182880" tIns="0"/>
          <a:lstStyle>
            <a:lvl1pPr marL="36576" indent="0" algn="r">
              <a:spcBef>
                <a:spcPts val="0"/>
              </a:spcBef>
              <a:buNone/>
              <a:defRPr sz="2000">
                <a:solidFill>
                  <a:schemeClr val="bg2">
                    <a:shade val="2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ru-RU" smtClean="0"/>
              <a:t>Образец подзаголовка</a:t>
            </a:r>
            <a:endParaRPr kumimoji="0" lang="en-US"/>
          </a:p>
        </p:txBody>
      </p:sp>
      <p:sp>
        <p:nvSpPr>
          <p:cNvPr id="19" name="Дата 18"/>
          <p:cNvSpPr>
            <a:spLocks noGrp="1"/>
          </p:cNvSpPr>
          <p:nvPr>
            <p:ph type="dt" sz="half" idx="10"/>
          </p:nvPr>
        </p:nvSpPr>
        <p:spPr/>
        <p:txBody>
          <a:bodyPr/>
          <a:lstStyle>
            <a:extLst/>
          </a:lstStyle>
          <a:p>
            <a:fld id="{1531CC95-796D-47FF-BEB9-BEE87AAE7921}" type="datetimeFigureOut">
              <a:rPr lang="ru-RU" smtClean="0"/>
              <a:pPr/>
              <a:t>25.08.2015</a:t>
            </a:fld>
            <a:endParaRPr lang="ru-RU"/>
          </a:p>
        </p:txBody>
      </p:sp>
      <p:sp>
        <p:nvSpPr>
          <p:cNvPr id="8" name="Нижний колонтитул 7"/>
          <p:cNvSpPr>
            <a:spLocks noGrp="1"/>
          </p:cNvSpPr>
          <p:nvPr>
            <p:ph type="ftr" sz="quarter" idx="11"/>
          </p:nvPr>
        </p:nvSpPr>
        <p:spPr/>
        <p:txBody>
          <a:bodyPr/>
          <a:lstStyle>
            <a:extLst/>
          </a:lstStyle>
          <a:p>
            <a:endParaRPr lang="ru-RU"/>
          </a:p>
        </p:txBody>
      </p:sp>
      <p:sp>
        <p:nvSpPr>
          <p:cNvPr id="11" name="Номер слайда 10"/>
          <p:cNvSpPr>
            <a:spLocks noGrp="1"/>
          </p:cNvSpPr>
          <p:nvPr>
            <p:ph type="sldNum" sz="quarter" idx="12"/>
          </p:nvPr>
        </p:nvSpPr>
        <p:spPr/>
        <p:txBody>
          <a:bodyPr/>
          <a:lstStyle>
            <a:extLst/>
          </a:lstStyle>
          <a:p>
            <a:fld id="{467607E1-822D-4FF5-B5EE-74AA94CB94C6}" type="slidenum">
              <a:rPr lang="ru-RU" smtClean="0"/>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02920" y="4983480"/>
            <a:ext cx="8183880" cy="1051560"/>
          </a:xfrm>
        </p:spPr>
        <p:txBody>
          <a:bodyPr/>
          <a:lstStyle>
            <a:extLs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502920" y="530352"/>
            <a:ext cx="8183880" cy="4187952"/>
          </a:xfrm>
        </p:spPr>
        <p:txBody>
          <a:bodyPr vert="eaVert"/>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1531CC95-796D-47FF-BEB9-BEE87AAE7921}" type="datetimeFigureOut">
              <a:rPr lang="ru-RU" smtClean="0"/>
              <a:pPr/>
              <a:t>25.08.2015</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467607E1-822D-4FF5-B5EE-74AA94CB94C6}"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533404"/>
            <a:ext cx="1981200" cy="5257799"/>
          </a:xfrm>
        </p:spPr>
        <p:txBody>
          <a:bodyPr vert="eaVert"/>
          <a:lstStyle>
            <a:extLs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533400" y="533402"/>
            <a:ext cx="5943600" cy="5257801"/>
          </a:xfrm>
        </p:spPr>
        <p:txBody>
          <a:bodyPr vert="eaVert"/>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1531CC95-796D-47FF-BEB9-BEE87AAE7921}" type="datetimeFigureOut">
              <a:rPr lang="ru-RU" smtClean="0"/>
              <a:pPr/>
              <a:t>25.08.2015</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467607E1-822D-4FF5-B5EE-74AA94CB94C6}"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02920" y="4983480"/>
            <a:ext cx="8183880" cy="1051560"/>
          </a:xfrm>
        </p:spPr>
        <p:txBody>
          <a:bodyPr/>
          <a:lstStyle>
            <a:extLst/>
          </a:lstStyle>
          <a:p>
            <a:r>
              <a:rPr kumimoji="0" lang="ru-RU" smtClean="0"/>
              <a:t>Образец заголовка</a:t>
            </a:r>
            <a:endParaRPr kumimoji="0" lang="en-US"/>
          </a:p>
        </p:txBody>
      </p:sp>
      <p:sp>
        <p:nvSpPr>
          <p:cNvPr id="3" name="Содержимое 2"/>
          <p:cNvSpPr>
            <a:spLocks noGrp="1"/>
          </p:cNvSpPr>
          <p:nvPr>
            <p:ph idx="1"/>
          </p:nvPr>
        </p:nvSpPr>
        <p:spPr>
          <a:xfrm>
            <a:off x="502920" y="530352"/>
            <a:ext cx="8183880" cy="4187952"/>
          </a:xfrm>
        </p:spPr>
        <p:txBody>
          <a:bodyPr/>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1531CC95-796D-47FF-BEB9-BEE87AAE7921}" type="datetimeFigureOut">
              <a:rPr lang="ru-RU" smtClean="0"/>
              <a:pPr/>
              <a:t>25.08.2015</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467607E1-822D-4FF5-B5EE-74AA94CB94C6}"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spTree>
      <p:nvGrpSpPr>
        <p:cNvPr id="1" name=""/>
        <p:cNvGrpSpPr/>
        <p:nvPr/>
      </p:nvGrpSpPr>
      <p:grpSpPr>
        <a:xfrm>
          <a:off x="0" y="0"/>
          <a:ext cx="0" cy="0"/>
          <a:chOff x="0" y="0"/>
          <a:chExt cx="0" cy="0"/>
        </a:xfrm>
      </p:grpSpPr>
      <p:sp>
        <p:nvSpPr>
          <p:cNvPr id="14" name="Скругленный прямоугольник 13"/>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Скругленный прямоугольник 10"/>
          <p:cNvSpPr/>
          <p:nvPr/>
        </p:nvSpPr>
        <p:spPr>
          <a:xfrm>
            <a:off x="418596" y="434162"/>
            <a:ext cx="8306809" cy="4341329"/>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Заголовок 1"/>
          <p:cNvSpPr>
            <a:spLocks noGrp="1"/>
          </p:cNvSpPr>
          <p:nvPr>
            <p:ph type="title"/>
          </p:nvPr>
        </p:nvSpPr>
        <p:spPr>
          <a:xfrm>
            <a:off x="468344" y="4928616"/>
            <a:ext cx="8183880" cy="676656"/>
          </a:xfrm>
        </p:spPr>
        <p:txBody>
          <a:bodyPr lIns="91440" bIns="0" anchor="b"/>
          <a:lstStyle>
            <a:lvl1pPr algn="l">
              <a:buNone/>
              <a:defRPr sz="3600" b="0" cap="none" baseline="0">
                <a:solidFill>
                  <a:schemeClr val="bg2">
                    <a:shade val="25000"/>
                  </a:schemeClr>
                </a:solidFill>
                <a:effectLst/>
              </a:defRPr>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468344" y="5624484"/>
            <a:ext cx="8183880" cy="420624"/>
          </a:xfrm>
        </p:spPr>
        <p:txBody>
          <a:bodyPr lIns="118872" tIns="0" anchor="t"/>
          <a:lstStyle>
            <a:lvl1pPr marL="0" marR="36576" indent="0" algn="l">
              <a:spcBef>
                <a:spcPts val="0"/>
              </a:spcBef>
              <a:spcAft>
                <a:spcPts val="0"/>
              </a:spcAft>
              <a:buNone/>
              <a:defRPr sz="1800" b="0">
                <a:solidFill>
                  <a:schemeClr val="accent1">
                    <a:shade val="50000"/>
                    <a:satMod val="110000"/>
                  </a:schemeClr>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ru-RU" smtClean="0"/>
              <a:t>Образец текста</a:t>
            </a:r>
          </a:p>
        </p:txBody>
      </p:sp>
      <p:sp>
        <p:nvSpPr>
          <p:cNvPr id="4" name="Дата 3"/>
          <p:cNvSpPr>
            <a:spLocks noGrp="1"/>
          </p:cNvSpPr>
          <p:nvPr>
            <p:ph type="dt" sz="half" idx="10"/>
          </p:nvPr>
        </p:nvSpPr>
        <p:spPr/>
        <p:txBody>
          <a:bodyPr/>
          <a:lstStyle>
            <a:extLst/>
          </a:lstStyle>
          <a:p>
            <a:fld id="{1531CC95-796D-47FF-BEB9-BEE87AAE7921}" type="datetimeFigureOut">
              <a:rPr lang="ru-RU" smtClean="0"/>
              <a:pPr/>
              <a:t>25.08.2015</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467607E1-822D-4FF5-B5EE-74AA94CB94C6}" type="slidenum">
              <a:rPr lang="ru-RU" smtClean="0"/>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extLst/>
          </a:lstStyle>
          <a:p>
            <a:r>
              <a:rPr kumimoji="0" lang="ru-RU" smtClean="0"/>
              <a:t>Образец заголовка</a:t>
            </a:r>
            <a:endParaRPr kumimoji="0" lang="en-US"/>
          </a:p>
        </p:txBody>
      </p:sp>
      <p:sp>
        <p:nvSpPr>
          <p:cNvPr id="3" name="Содержимое 2"/>
          <p:cNvSpPr>
            <a:spLocks noGrp="1"/>
          </p:cNvSpPr>
          <p:nvPr>
            <p:ph sz="half" idx="1"/>
          </p:nvPr>
        </p:nvSpPr>
        <p:spPr>
          <a:xfrm>
            <a:off x="514352" y="530352"/>
            <a:ext cx="3931920" cy="4389120"/>
          </a:xfrm>
        </p:spPr>
        <p:txBody>
          <a:bodyPr/>
          <a:lstStyle>
            <a:lvl1pPr>
              <a:defRPr sz="2600"/>
            </a:lvl1pPr>
            <a:lvl2pPr>
              <a:defRPr sz="22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Содержимое 3"/>
          <p:cNvSpPr>
            <a:spLocks noGrp="1"/>
          </p:cNvSpPr>
          <p:nvPr>
            <p:ph sz="half" idx="2"/>
          </p:nvPr>
        </p:nvSpPr>
        <p:spPr>
          <a:xfrm>
            <a:off x="4755360" y="530352"/>
            <a:ext cx="3931920" cy="4389120"/>
          </a:xfrm>
        </p:spPr>
        <p:txBody>
          <a:bodyPr/>
          <a:lstStyle>
            <a:lvl1pPr>
              <a:defRPr sz="2600"/>
            </a:lvl1pPr>
            <a:lvl2pPr>
              <a:defRPr sz="22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extLst/>
          </a:lstStyle>
          <a:p>
            <a:fld id="{1531CC95-796D-47FF-BEB9-BEE87AAE7921}" type="datetimeFigureOut">
              <a:rPr lang="ru-RU" smtClean="0"/>
              <a:pPr/>
              <a:t>25.08.2015</a:t>
            </a:fld>
            <a:endParaRPr lang="ru-RU"/>
          </a:p>
        </p:txBody>
      </p:sp>
      <p:sp>
        <p:nvSpPr>
          <p:cNvPr id="6" name="Нижний колонтитул 5"/>
          <p:cNvSpPr>
            <a:spLocks noGrp="1"/>
          </p:cNvSpPr>
          <p:nvPr>
            <p:ph type="ftr" sz="quarter" idx="11"/>
          </p:nvPr>
        </p:nvSpPr>
        <p:spPr/>
        <p:txBody>
          <a:bodyPr/>
          <a:lstStyle>
            <a:extLst/>
          </a:lstStyle>
          <a:p>
            <a:endParaRPr lang="ru-RU"/>
          </a:p>
        </p:txBody>
      </p:sp>
      <p:sp>
        <p:nvSpPr>
          <p:cNvPr id="7" name="Номер слайда 6"/>
          <p:cNvSpPr>
            <a:spLocks noGrp="1"/>
          </p:cNvSpPr>
          <p:nvPr>
            <p:ph type="sldNum" sz="quarter" idx="12"/>
          </p:nvPr>
        </p:nvSpPr>
        <p:spPr/>
        <p:txBody>
          <a:bodyPr/>
          <a:lstStyle>
            <a:extLst/>
          </a:lstStyle>
          <a:p>
            <a:fld id="{467607E1-822D-4FF5-B5EE-74AA94CB94C6}"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02920" y="4983480"/>
            <a:ext cx="8183880" cy="1051560"/>
          </a:xfrm>
        </p:spPr>
        <p:txBody>
          <a:bodyPr anchor="b"/>
          <a:lstStyle>
            <a:lvl1pPr>
              <a:defRPr b="1"/>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607224" y="579438"/>
            <a:ext cx="3931920" cy="792162"/>
          </a:xfrm>
        </p:spPr>
        <p:txBody>
          <a:bodyPr lIns="146304"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4652169" y="579438"/>
            <a:ext cx="3931920" cy="792162"/>
          </a:xfrm>
        </p:spPr>
        <p:txBody>
          <a:bodyPr lIns="137160"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5" name="Содержимое 4"/>
          <p:cNvSpPr>
            <a:spLocks noGrp="1"/>
          </p:cNvSpPr>
          <p:nvPr>
            <p:ph sz="quarter" idx="2"/>
          </p:nvPr>
        </p:nvSpPr>
        <p:spPr>
          <a:xfrm>
            <a:off x="607224" y="1447800"/>
            <a:ext cx="3931920" cy="3489960"/>
          </a:xfrm>
        </p:spPr>
        <p:txBody>
          <a:bodyPr anchor="t"/>
          <a:lstStyle>
            <a:lvl1pPr algn="l">
              <a:defRPr sz="2400"/>
            </a:lvl1pPr>
            <a:lvl2pPr algn="l">
              <a:defRPr sz="2000"/>
            </a:lvl2pPr>
            <a:lvl3pPr algn="l">
              <a:defRPr sz="1800"/>
            </a:lvl3pPr>
            <a:lvl4pPr algn="l">
              <a:defRPr sz="1600"/>
            </a:lvl4pPr>
            <a:lvl5pPr algn="l">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6" name="Содержимое 5"/>
          <p:cNvSpPr>
            <a:spLocks noGrp="1"/>
          </p:cNvSpPr>
          <p:nvPr>
            <p:ph sz="quarter" idx="4"/>
          </p:nvPr>
        </p:nvSpPr>
        <p:spPr>
          <a:xfrm>
            <a:off x="4652169" y="1447800"/>
            <a:ext cx="3931920" cy="3489960"/>
          </a:xfrm>
        </p:spPr>
        <p:txBody>
          <a:bodyPr anchor="t"/>
          <a:lstStyle>
            <a:lvl1pPr algn="l">
              <a:defRPr sz="2400"/>
            </a:lvl1pPr>
            <a:lvl2pPr algn="l">
              <a:defRPr sz="2000"/>
            </a:lvl2pPr>
            <a:lvl3pPr algn="l">
              <a:defRPr sz="1800"/>
            </a:lvl3pPr>
            <a:lvl4pPr algn="l">
              <a:defRPr sz="1600"/>
            </a:lvl4pPr>
            <a:lvl5pPr algn="l">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0"/>
          </p:nvPr>
        </p:nvSpPr>
        <p:spPr/>
        <p:txBody>
          <a:bodyPr/>
          <a:lstStyle>
            <a:extLst/>
          </a:lstStyle>
          <a:p>
            <a:fld id="{1531CC95-796D-47FF-BEB9-BEE87AAE7921}" type="datetimeFigureOut">
              <a:rPr lang="ru-RU" smtClean="0"/>
              <a:pPr/>
              <a:t>25.08.2015</a:t>
            </a:fld>
            <a:endParaRPr lang="ru-RU"/>
          </a:p>
        </p:txBody>
      </p:sp>
      <p:sp>
        <p:nvSpPr>
          <p:cNvPr id="8" name="Нижний колонтитул 7"/>
          <p:cNvSpPr>
            <a:spLocks noGrp="1"/>
          </p:cNvSpPr>
          <p:nvPr>
            <p:ph type="ftr" sz="quarter" idx="11"/>
          </p:nvPr>
        </p:nvSpPr>
        <p:spPr/>
        <p:txBody>
          <a:bodyPr/>
          <a:lstStyle>
            <a:extLst/>
          </a:lstStyle>
          <a:p>
            <a:endParaRPr lang="ru-RU"/>
          </a:p>
        </p:txBody>
      </p:sp>
      <p:sp>
        <p:nvSpPr>
          <p:cNvPr id="9" name="Номер слайда 8"/>
          <p:cNvSpPr>
            <a:spLocks noGrp="1"/>
          </p:cNvSpPr>
          <p:nvPr>
            <p:ph type="sldNum" sz="quarter" idx="12"/>
          </p:nvPr>
        </p:nvSpPr>
        <p:spPr/>
        <p:txBody>
          <a:bodyPr/>
          <a:lstStyle>
            <a:extLst/>
          </a:lstStyle>
          <a:p>
            <a:fld id="{467607E1-822D-4FF5-B5EE-74AA94CB94C6}"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extLst/>
          </a:lstStyle>
          <a:p>
            <a:r>
              <a:rPr kumimoji="0" lang="ru-RU" smtClean="0"/>
              <a:t>Образец заголовка</a:t>
            </a:r>
            <a:endParaRPr kumimoji="0" lang="en-US"/>
          </a:p>
        </p:txBody>
      </p:sp>
      <p:sp>
        <p:nvSpPr>
          <p:cNvPr id="3" name="Дата 2"/>
          <p:cNvSpPr>
            <a:spLocks noGrp="1"/>
          </p:cNvSpPr>
          <p:nvPr>
            <p:ph type="dt" sz="half" idx="10"/>
          </p:nvPr>
        </p:nvSpPr>
        <p:spPr/>
        <p:txBody>
          <a:bodyPr/>
          <a:lstStyle>
            <a:extLst/>
          </a:lstStyle>
          <a:p>
            <a:fld id="{1531CC95-796D-47FF-BEB9-BEE87AAE7921}" type="datetimeFigureOut">
              <a:rPr lang="ru-RU" smtClean="0"/>
              <a:pPr/>
              <a:t>25.08.2015</a:t>
            </a:fld>
            <a:endParaRPr lang="ru-RU"/>
          </a:p>
        </p:txBody>
      </p:sp>
      <p:sp>
        <p:nvSpPr>
          <p:cNvPr id="4" name="Нижний колонтитул 3"/>
          <p:cNvSpPr>
            <a:spLocks noGrp="1"/>
          </p:cNvSpPr>
          <p:nvPr>
            <p:ph type="ftr" sz="quarter" idx="11"/>
          </p:nvPr>
        </p:nvSpPr>
        <p:spPr/>
        <p:txBody>
          <a:bodyPr/>
          <a:lstStyle>
            <a:extLst/>
          </a:lstStyle>
          <a:p>
            <a:endParaRPr lang="ru-RU"/>
          </a:p>
        </p:txBody>
      </p:sp>
      <p:sp>
        <p:nvSpPr>
          <p:cNvPr id="5" name="Номер слайда 4"/>
          <p:cNvSpPr>
            <a:spLocks noGrp="1"/>
          </p:cNvSpPr>
          <p:nvPr>
            <p:ph type="sldNum" sz="quarter" idx="12"/>
          </p:nvPr>
        </p:nvSpPr>
        <p:spPr/>
        <p:txBody>
          <a:bodyPr/>
          <a:lstStyle>
            <a:extLst/>
          </a:lstStyle>
          <a:p>
            <a:fld id="{467607E1-822D-4FF5-B5EE-74AA94CB94C6}"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Пустой слайд">
    <p:spTree>
      <p:nvGrpSpPr>
        <p:cNvPr id="1" name=""/>
        <p:cNvGrpSpPr/>
        <p:nvPr/>
      </p:nvGrpSpPr>
      <p:grpSpPr>
        <a:xfrm>
          <a:off x="0" y="0"/>
          <a:ext cx="0" cy="0"/>
          <a:chOff x="0" y="0"/>
          <a:chExt cx="0" cy="0"/>
        </a:xfrm>
      </p:grpSpPr>
      <p:sp>
        <p:nvSpPr>
          <p:cNvPr id="7" name="Скругленный прямоугольник 6"/>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Дата 1"/>
          <p:cNvSpPr>
            <a:spLocks noGrp="1"/>
          </p:cNvSpPr>
          <p:nvPr>
            <p:ph type="dt" sz="half" idx="10"/>
          </p:nvPr>
        </p:nvSpPr>
        <p:spPr/>
        <p:txBody>
          <a:bodyPr/>
          <a:lstStyle>
            <a:extLst/>
          </a:lstStyle>
          <a:p>
            <a:fld id="{1531CC95-796D-47FF-BEB9-BEE87AAE7921}" type="datetimeFigureOut">
              <a:rPr lang="ru-RU" smtClean="0"/>
              <a:pPr/>
              <a:t>25.08.2015</a:t>
            </a:fld>
            <a:endParaRPr lang="ru-RU"/>
          </a:p>
        </p:txBody>
      </p:sp>
      <p:sp>
        <p:nvSpPr>
          <p:cNvPr id="3" name="Нижний колонтитул 2"/>
          <p:cNvSpPr>
            <a:spLocks noGrp="1"/>
          </p:cNvSpPr>
          <p:nvPr>
            <p:ph type="ftr" sz="quarter" idx="11"/>
          </p:nvPr>
        </p:nvSpPr>
        <p:spPr/>
        <p:txBody>
          <a:bodyPr/>
          <a:lstStyle>
            <a:extLst/>
          </a:lstStyle>
          <a:p>
            <a:endParaRPr lang="ru-RU"/>
          </a:p>
        </p:txBody>
      </p:sp>
      <p:sp>
        <p:nvSpPr>
          <p:cNvPr id="4" name="Номер слайда 3"/>
          <p:cNvSpPr>
            <a:spLocks noGrp="1"/>
          </p:cNvSpPr>
          <p:nvPr>
            <p:ph type="sldNum" sz="quarter" idx="12"/>
          </p:nvPr>
        </p:nvSpPr>
        <p:spPr/>
        <p:txBody>
          <a:bodyPr/>
          <a:lstStyle>
            <a:extLst/>
          </a:lstStyle>
          <a:p>
            <a:fld id="{467607E1-822D-4FF5-B5EE-74AA94CB94C6}"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538784" y="533400"/>
            <a:ext cx="2971800" cy="914400"/>
          </a:xfrm>
        </p:spPr>
        <p:txBody>
          <a:bodyPr anchor="b"/>
          <a:lstStyle>
            <a:lvl1pPr algn="l">
              <a:buNone/>
              <a:defRPr sz="2200" b="1">
                <a:solidFill>
                  <a:schemeClr val="accent1"/>
                </a:solidFill>
              </a:defRPr>
            </a:lvl1pPr>
            <a:extLst/>
          </a:lstStyle>
          <a:p>
            <a:r>
              <a:rPr kumimoji="0" lang="ru-RU" smtClean="0"/>
              <a:t>Образец заголовка</a:t>
            </a:r>
            <a:endParaRPr kumimoji="0" lang="en-US"/>
          </a:p>
        </p:txBody>
      </p:sp>
      <p:sp>
        <p:nvSpPr>
          <p:cNvPr id="3" name="Текст 2"/>
          <p:cNvSpPr>
            <a:spLocks noGrp="1"/>
          </p:cNvSpPr>
          <p:nvPr>
            <p:ph type="body" idx="2"/>
          </p:nvPr>
        </p:nvSpPr>
        <p:spPr>
          <a:xfrm>
            <a:off x="5538847" y="1447802"/>
            <a:ext cx="2971800" cy="4206112"/>
          </a:xfrm>
        </p:spPr>
        <p:txBody>
          <a:bodyPr lIns="91440"/>
          <a:lstStyle>
            <a:lvl1pPr marL="18288" marR="18288" indent="0">
              <a:spcBef>
                <a:spcPts val="0"/>
              </a:spcBef>
              <a:buNone/>
              <a:defRPr sz="1400">
                <a:solidFill>
                  <a:schemeClr val="tx1"/>
                </a:solidFill>
              </a:defRPr>
            </a:lvl1pPr>
            <a:lvl2pPr>
              <a:buNone/>
              <a:defRPr sz="1200">
                <a:solidFill>
                  <a:schemeClr val="tx1"/>
                </a:solidFill>
              </a:defRPr>
            </a:lvl2pPr>
            <a:lvl3pPr>
              <a:buNone/>
              <a:defRPr sz="1000">
                <a:solidFill>
                  <a:schemeClr val="tx1"/>
                </a:solidFill>
              </a:defRPr>
            </a:lvl3pPr>
            <a:lvl4pPr>
              <a:buNone/>
              <a:defRPr sz="900">
                <a:solidFill>
                  <a:schemeClr val="tx1"/>
                </a:solidFill>
              </a:defRPr>
            </a:lvl4pPr>
            <a:lvl5pPr>
              <a:buNone/>
              <a:defRPr sz="900">
                <a:solidFill>
                  <a:schemeClr val="tx1"/>
                </a:solidFill>
              </a:defRPr>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Содержимое 3"/>
          <p:cNvSpPr>
            <a:spLocks noGrp="1"/>
          </p:cNvSpPr>
          <p:nvPr>
            <p:ph sz="half" idx="1"/>
          </p:nvPr>
        </p:nvSpPr>
        <p:spPr>
          <a:xfrm>
            <a:off x="761372" y="930144"/>
            <a:ext cx="4626159" cy="4724402"/>
          </a:xfrm>
        </p:spPr>
        <p:txBody>
          <a:bodyPr/>
          <a:lstStyle>
            <a:lvl1pPr>
              <a:defRPr sz="2800">
                <a:solidFill>
                  <a:schemeClr val="tx1"/>
                </a:solidFill>
              </a:defRPr>
            </a:lvl1pPr>
            <a:lvl2pPr>
              <a:defRPr sz="2600">
                <a:solidFill>
                  <a:schemeClr val="tx1"/>
                </a:solidFill>
              </a:defRPr>
            </a:lvl2pPr>
            <a:lvl3pPr>
              <a:defRPr sz="2400">
                <a:solidFill>
                  <a:schemeClr val="tx1"/>
                </a:solidFill>
              </a:defRPr>
            </a:lvl3pPr>
            <a:lvl4pPr>
              <a:defRPr sz="2000">
                <a:solidFill>
                  <a:schemeClr val="tx1"/>
                </a:solidFill>
              </a:defRPr>
            </a:lvl4pPr>
            <a:lvl5pPr>
              <a:defRPr sz="2000">
                <a:solidFill>
                  <a:schemeClr val="tx1"/>
                </a:solidFill>
              </a:defRPr>
            </a:lvl5pPr>
            <a:lvl6pPr>
              <a:buNone/>
              <a:defRPr/>
            </a:lvl6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extLst/>
          </a:lstStyle>
          <a:p>
            <a:fld id="{1531CC95-796D-47FF-BEB9-BEE87AAE7921}" type="datetimeFigureOut">
              <a:rPr lang="ru-RU" smtClean="0"/>
              <a:pPr/>
              <a:t>25.08.2015</a:t>
            </a:fld>
            <a:endParaRPr lang="ru-RU"/>
          </a:p>
        </p:txBody>
      </p:sp>
      <p:sp>
        <p:nvSpPr>
          <p:cNvPr id="6" name="Нижний колонтитул 5"/>
          <p:cNvSpPr>
            <a:spLocks noGrp="1"/>
          </p:cNvSpPr>
          <p:nvPr>
            <p:ph type="ftr" sz="quarter" idx="11"/>
          </p:nvPr>
        </p:nvSpPr>
        <p:spPr/>
        <p:txBody>
          <a:bodyPr/>
          <a:lstStyle>
            <a:extLst/>
          </a:lstStyle>
          <a:p>
            <a:endParaRPr lang="ru-RU"/>
          </a:p>
        </p:txBody>
      </p:sp>
      <p:sp>
        <p:nvSpPr>
          <p:cNvPr id="7" name="Номер слайда 6"/>
          <p:cNvSpPr>
            <a:spLocks noGrp="1"/>
          </p:cNvSpPr>
          <p:nvPr>
            <p:ph type="sldNum" sz="quarter" idx="12"/>
          </p:nvPr>
        </p:nvSpPr>
        <p:spPr/>
        <p:txBody>
          <a:bodyPr/>
          <a:lstStyle>
            <a:extLst/>
          </a:lstStyle>
          <a:p>
            <a:fld id="{467607E1-822D-4FF5-B5EE-74AA94CB94C6}"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15" name="Скругленный прямоугольник 14"/>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Прямоугольник с одним скругленным углом 10"/>
          <p:cNvSpPr/>
          <p:nvPr/>
        </p:nvSpPr>
        <p:spPr>
          <a:xfrm>
            <a:off x="6400800" y="434162"/>
            <a:ext cx="2324605" cy="4343400"/>
          </a:xfrm>
          <a:prstGeom prst="round1Rect">
            <a:avLst>
              <a:gd name="adj" fmla="val 2748"/>
            </a:avLst>
          </a:prstGeom>
          <a:solidFill>
            <a:srgbClr val="1C1C1C"/>
          </a:soli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Заголовок 1"/>
          <p:cNvSpPr>
            <a:spLocks noGrp="1"/>
          </p:cNvSpPr>
          <p:nvPr>
            <p:ph type="title"/>
          </p:nvPr>
        </p:nvSpPr>
        <p:spPr>
          <a:xfrm>
            <a:off x="457200" y="5012056"/>
            <a:ext cx="8229600" cy="1051560"/>
          </a:xfrm>
        </p:spPr>
        <p:txBody>
          <a:bodyPr anchor="t"/>
          <a:lstStyle>
            <a:lvl1pPr algn="l">
              <a:buNone/>
              <a:defRPr sz="3600" b="0">
                <a:solidFill>
                  <a:schemeClr val="bg2">
                    <a:shade val="25000"/>
                  </a:schemeClr>
                </a:solidFill>
                <a:effectLst/>
              </a:defRPr>
            </a:lvl1pPr>
            <a:extLst/>
          </a:lstStyle>
          <a:p>
            <a:r>
              <a:rPr kumimoji="0" lang="ru-RU" smtClean="0"/>
              <a:t>Образец заголовка</a:t>
            </a:r>
            <a:endParaRPr kumimoji="0" lang="en-US"/>
          </a:p>
        </p:txBody>
      </p:sp>
      <p:sp>
        <p:nvSpPr>
          <p:cNvPr id="4" name="Текст 3"/>
          <p:cNvSpPr>
            <a:spLocks noGrp="1"/>
          </p:cNvSpPr>
          <p:nvPr>
            <p:ph type="body" sz="half" idx="2"/>
          </p:nvPr>
        </p:nvSpPr>
        <p:spPr bwMode="grayWhite">
          <a:xfrm>
            <a:off x="6462712" y="533400"/>
            <a:ext cx="2240280" cy="4211480"/>
          </a:xfrm>
        </p:spPr>
        <p:txBody>
          <a:bodyPr lIns="91440"/>
          <a:lstStyle>
            <a:lvl1pPr marL="45720" indent="0" algn="l">
              <a:spcBef>
                <a:spcPts val="0"/>
              </a:spcBef>
              <a:buNone/>
              <a:defRPr sz="1400">
                <a:solidFill>
                  <a:srgbClr val="FFFFFF"/>
                </a:solidFill>
              </a:defRPr>
            </a:lvl1pPr>
            <a:lvl2pPr>
              <a:defRPr sz="1200">
                <a:solidFill>
                  <a:srgbClr val="FFFFFF"/>
                </a:solidFill>
              </a:defRPr>
            </a:lvl2pPr>
            <a:lvl3pPr>
              <a:defRPr sz="1000">
                <a:solidFill>
                  <a:srgbClr val="FFFFFF"/>
                </a:solidFill>
              </a:defRPr>
            </a:lvl3pPr>
            <a:lvl4pPr>
              <a:defRPr sz="900">
                <a:solidFill>
                  <a:srgbClr val="FFFFFF"/>
                </a:solidFill>
              </a:defRPr>
            </a:lvl4pPr>
            <a:lvl5pPr>
              <a:defRPr sz="900">
                <a:solidFill>
                  <a:srgbClr val="FFFFFF"/>
                </a:solidFill>
              </a:defRPr>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extLst/>
          </a:lstStyle>
          <a:p>
            <a:fld id="{1531CC95-796D-47FF-BEB9-BEE87AAE7921}" type="datetimeFigureOut">
              <a:rPr lang="ru-RU" smtClean="0"/>
              <a:pPr/>
              <a:t>25.08.2015</a:t>
            </a:fld>
            <a:endParaRPr lang="ru-RU"/>
          </a:p>
        </p:txBody>
      </p:sp>
      <p:sp>
        <p:nvSpPr>
          <p:cNvPr id="6" name="Нижний колонтитул 5"/>
          <p:cNvSpPr>
            <a:spLocks noGrp="1"/>
          </p:cNvSpPr>
          <p:nvPr>
            <p:ph type="ftr" sz="quarter" idx="11"/>
          </p:nvPr>
        </p:nvSpPr>
        <p:spPr/>
        <p:txBody>
          <a:bodyPr/>
          <a:lstStyle>
            <a:extLst/>
          </a:lstStyle>
          <a:p>
            <a:endParaRPr lang="ru-RU"/>
          </a:p>
        </p:txBody>
      </p:sp>
      <p:sp>
        <p:nvSpPr>
          <p:cNvPr id="7" name="Номер слайда 6"/>
          <p:cNvSpPr>
            <a:spLocks noGrp="1"/>
          </p:cNvSpPr>
          <p:nvPr>
            <p:ph type="sldNum" sz="quarter" idx="12"/>
          </p:nvPr>
        </p:nvSpPr>
        <p:spPr/>
        <p:txBody>
          <a:bodyPr/>
          <a:lstStyle>
            <a:extLst/>
          </a:lstStyle>
          <a:p>
            <a:fld id="{467607E1-822D-4FF5-B5EE-74AA94CB94C6}" type="slidenum">
              <a:rPr lang="ru-RU" smtClean="0"/>
              <a:pPr/>
              <a:t>‹#›</a:t>
            </a:fld>
            <a:endParaRPr lang="ru-RU"/>
          </a:p>
        </p:txBody>
      </p:sp>
      <p:sp>
        <p:nvSpPr>
          <p:cNvPr id="3" name="Рисунок 2"/>
          <p:cNvSpPr>
            <a:spLocks noGrp="1"/>
          </p:cNvSpPr>
          <p:nvPr>
            <p:ph type="pic" idx="1"/>
          </p:nvPr>
        </p:nvSpPr>
        <p:spPr>
          <a:xfrm>
            <a:off x="421480" y="435768"/>
            <a:ext cx="5925312" cy="4343400"/>
          </a:xfrm>
          <a:prstGeom prst="snipRoundRect">
            <a:avLst>
              <a:gd name="adj1" fmla="val 1040"/>
              <a:gd name="adj2" fmla="val 0"/>
            </a:avLst>
          </a:prstGeom>
          <a:solidFill>
            <a:schemeClr val="bg2">
              <a:shade val="10000"/>
            </a:schemeClr>
          </a:solidFill>
        </p:spPr>
        <p:txBody>
          <a:bodyPr/>
          <a:lstStyle>
            <a:lvl1pPr marL="0" indent="0">
              <a:buNone/>
              <a:defRPr sz="3200"/>
            </a:lvl1pPr>
            <a:extLst/>
          </a:lstStyle>
          <a:p>
            <a:r>
              <a:rPr kumimoji="0" lang="ru-RU" smtClean="0"/>
              <a:t>Вставка рисунка</a:t>
            </a:r>
            <a:endParaRPr kumimoji="0"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7" name="Скругленный прямоугольник 6"/>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Скругленный прямоугольник 8"/>
          <p:cNvSpPr/>
          <p:nvPr/>
        </p:nvSpPr>
        <p:spPr>
          <a:xfrm>
            <a:off x="418596" y="434162"/>
            <a:ext cx="8306809" cy="5486400"/>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3" name="Заголовок 12"/>
          <p:cNvSpPr>
            <a:spLocks noGrp="1"/>
          </p:cNvSpPr>
          <p:nvPr>
            <p:ph type="title"/>
          </p:nvPr>
        </p:nvSpPr>
        <p:spPr>
          <a:xfrm>
            <a:off x="502920" y="4985590"/>
            <a:ext cx="8183880" cy="1051560"/>
          </a:xfrm>
          <a:prstGeom prst="rect">
            <a:avLst/>
          </a:prstGeom>
        </p:spPr>
        <p:txBody>
          <a:bodyPr vert="horz" anchor="b">
            <a:normAutofit/>
          </a:bodyPr>
          <a:lstStyle>
            <a:extLst/>
          </a:lstStyle>
          <a:p>
            <a:r>
              <a:rPr kumimoji="0" lang="ru-RU" smtClean="0"/>
              <a:t>Образец заголовка</a:t>
            </a:r>
            <a:endParaRPr kumimoji="0" lang="en-US"/>
          </a:p>
        </p:txBody>
      </p:sp>
      <p:sp>
        <p:nvSpPr>
          <p:cNvPr id="4" name="Текст 3"/>
          <p:cNvSpPr>
            <a:spLocks noGrp="1"/>
          </p:cNvSpPr>
          <p:nvPr>
            <p:ph type="body" idx="1"/>
          </p:nvPr>
        </p:nvSpPr>
        <p:spPr>
          <a:xfrm>
            <a:off x="502920" y="530352"/>
            <a:ext cx="8183880" cy="4187952"/>
          </a:xfrm>
          <a:prstGeom prst="rect">
            <a:avLst/>
          </a:prstGeom>
        </p:spPr>
        <p:txBody>
          <a:bodyPr vert="horz" lIns="182880" tIns="91440">
            <a:normAutofit/>
          </a:bodyPr>
          <a:lstStyle>
            <a:extLst/>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25" name="Дата 24"/>
          <p:cNvSpPr>
            <a:spLocks noGrp="1"/>
          </p:cNvSpPr>
          <p:nvPr>
            <p:ph type="dt" sz="half" idx="2"/>
          </p:nvPr>
        </p:nvSpPr>
        <p:spPr>
          <a:xfrm>
            <a:off x="3776328" y="6111875"/>
            <a:ext cx="2286000" cy="365125"/>
          </a:xfrm>
          <a:prstGeom prst="rect">
            <a:avLst/>
          </a:prstGeom>
        </p:spPr>
        <p:txBody>
          <a:bodyPr vert="horz" anchor="b"/>
          <a:lstStyle>
            <a:lvl1pPr algn="r" eaLnBrk="1" latinLnBrk="0" hangingPunct="1">
              <a:defRPr kumimoji="0" sz="1000">
                <a:solidFill>
                  <a:schemeClr val="bg2">
                    <a:shade val="50000"/>
                  </a:schemeClr>
                </a:solidFill>
              </a:defRPr>
            </a:lvl1pPr>
            <a:extLst/>
          </a:lstStyle>
          <a:p>
            <a:fld id="{1531CC95-796D-47FF-BEB9-BEE87AAE7921}" type="datetimeFigureOut">
              <a:rPr lang="ru-RU" smtClean="0"/>
              <a:pPr/>
              <a:t>25.08.2015</a:t>
            </a:fld>
            <a:endParaRPr lang="ru-RU"/>
          </a:p>
        </p:txBody>
      </p:sp>
      <p:sp>
        <p:nvSpPr>
          <p:cNvPr id="18" name="Нижний колонтитул 17"/>
          <p:cNvSpPr>
            <a:spLocks noGrp="1"/>
          </p:cNvSpPr>
          <p:nvPr>
            <p:ph type="ftr" sz="quarter" idx="3"/>
          </p:nvPr>
        </p:nvSpPr>
        <p:spPr>
          <a:xfrm>
            <a:off x="6062328" y="6111875"/>
            <a:ext cx="2286000" cy="365125"/>
          </a:xfrm>
          <a:prstGeom prst="rect">
            <a:avLst/>
          </a:prstGeom>
        </p:spPr>
        <p:txBody>
          <a:bodyPr vert="horz" anchor="b"/>
          <a:lstStyle>
            <a:lvl1pPr algn="l" eaLnBrk="1" latinLnBrk="0" hangingPunct="1">
              <a:defRPr kumimoji="0" sz="1000">
                <a:solidFill>
                  <a:schemeClr val="bg2">
                    <a:shade val="50000"/>
                  </a:schemeClr>
                </a:solidFill>
              </a:defRPr>
            </a:lvl1pPr>
            <a:extLst/>
          </a:lstStyle>
          <a:p>
            <a:endParaRPr lang="ru-RU"/>
          </a:p>
        </p:txBody>
      </p:sp>
      <p:sp>
        <p:nvSpPr>
          <p:cNvPr id="5" name="Номер слайда 4"/>
          <p:cNvSpPr>
            <a:spLocks noGrp="1"/>
          </p:cNvSpPr>
          <p:nvPr>
            <p:ph type="sldNum" sz="quarter" idx="4"/>
          </p:nvPr>
        </p:nvSpPr>
        <p:spPr>
          <a:xfrm>
            <a:off x="8348328" y="6111875"/>
            <a:ext cx="457200" cy="365125"/>
          </a:xfrm>
          <a:prstGeom prst="rect">
            <a:avLst/>
          </a:prstGeom>
        </p:spPr>
        <p:txBody>
          <a:bodyPr vert="horz" anchor="b"/>
          <a:lstStyle>
            <a:lvl1pPr algn="r" eaLnBrk="1" latinLnBrk="0" hangingPunct="1">
              <a:defRPr kumimoji="0" sz="1000">
                <a:solidFill>
                  <a:schemeClr val="bg2">
                    <a:shade val="50000"/>
                  </a:schemeClr>
                </a:solidFill>
              </a:defRPr>
            </a:lvl1pPr>
            <a:extLst/>
          </a:lstStyle>
          <a:p>
            <a:fld id="{467607E1-822D-4FF5-B5EE-74AA94CB94C6}"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txStyles>
    <p:titleStyle>
      <a:lvl1pPr algn="l" rtl="0" eaLnBrk="1" latinLnBrk="0" hangingPunct="1">
        <a:spcBef>
          <a:spcPct val="0"/>
        </a:spcBef>
        <a:buNone/>
        <a:defRPr kumimoji="0" sz="3600" b="1" kern="1200">
          <a:solidFill>
            <a:schemeClr val="accent1">
              <a:tint val="88000"/>
              <a:satMod val="150000"/>
            </a:schemeClr>
          </a:solidFill>
          <a:effectLst>
            <a:outerShdw blurRad="53975" dist="22860" dir="5400000" algn="tl" rotWithShape="0">
              <a:srgbClr val="000000">
                <a:alpha val="55000"/>
              </a:srgbClr>
            </a:outerShdw>
          </a:effectLst>
          <a:latin typeface="+mj-lt"/>
          <a:ea typeface="+mj-ea"/>
          <a:cs typeface="+mj-cs"/>
        </a:defRPr>
      </a:lvl1pPr>
      <a:extLst/>
    </p:titleStyle>
    <p:bodyStyle>
      <a:lvl1pPr marL="265176" indent="-265176" algn="l" rtl="0" eaLnBrk="1" latinLnBrk="0" hangingPunct="1">
        <a:spcBef>
          <a:spcPts val="250"/>
        </a:spcBef>
        <a:buClr>
          <a:schemeClr val="accent1"/>
        </a:buClr>
        <a:buSzPct val="80000"/>
        <a:buFont typeface="Wingdings 2"/>
        <a:buChar char=""/>
        <a:defRPr kumimoji="0" sz="2800" kern="1200">
          <a:solidFill>
            <a:schemeClr val="tx1"/>
          </a:solidFill>
          <a:effectLst/>
          <a:latin typeface="+mn-lt"/>
          <a:ea typeface="+mn-ea"/>
          <a:cs typeface="+mn-cs"/>
        </a:defRPr>
      </a:lvl1pPr>
      <a:lvl2pPr marL="548640" indent="-201168" algn="l" rtl="0" eaLnBrk="1" latinLnBrk="0" hangingPunct="1">
        <a:spcBef>
          <a:spcPts val="250"/>
        </a:spcBef>
        <a:buClr>
          <a:schemeClr val="accent1"/>
        </a:buClr>
        <a:buSzPct val="100000"/>
        <a:buFont typeface="Verdana"/>
        <a:buChar char="◦"/>
        <a:defRPr kumimoji="0" sz="2400" kern="1200">
          <a:solidFill>
            <a:schemeClr val="tx1"/>
          </a:solidFill>
          <a:latin typeface="+mn-lt"/>
          <a:ea typeface="+mn-ea"/>
          <a:cs typeface="+mn-cs"/>
        </a:defRPr>
      </a:lvl2pPr>
      <a:lvl3pPr marL="786384" indent="-182880" algn="l" rtl="0" eaLnBrk="1" latinLnBrk="0" hangingPunct="1">
        <a:spcBef>
          <a:spcPts val="250"/>
        </a:spcBef>
        <a:buClr>
          <a:schemeClr val="accent2">
            <a:tint val="85000"/>
            <a:satMod val="285000"/>
          </a:schemeClr>
        </a:buClr>
        <a:buSzPct val="100000"/>
        <a:buFont typeface="Wingdings 2"/>
        <a:buChar char=""/>
        <a:defRPr kumimoji="0" sz="2200" kern="1200">
          <a:solidFill>
            <a:schemeClr val="tx1"/>
          </a:solidFill>
          <a:latin typeface="+mn-lt"/>
          <a:ea typeface="+mn-ea"/>
          <a:cs typeface="+mn-cs"/>
        </a:defRPr>
      </a:lvl3pPr>
      <a:lvl4pPr marL="1024128" indent="-182880" algn="l" rtl="0" eaLnBrk="1" latinLnBrk="0" hangingPunct="1">
        <a:spcBef>
          <a:spcPts val="230"/>
        </a:spcBef>
        <a:buClr>
          <a:schemeClr val="accent2">
            <a:tint val="85000"/>
            <a:satMod val="285000"/>
          </a:schemeClr>
        </a:buClr>
        <a:buSzPct val="112000"/>
        <a:buFont typeface="Verdana"/>
        <a:buChar char="◦"/>
        <a:defRPr kumimoji="0" sz="1900" kern="1200">
          <a:solidFill>
            <a:schemeClr val="tx1"/>
          </a:solidFill>
          <a:latin typeface="+mn-lt"/>
          <a:ea typeface="+mn-ea"/>
          <a:cs typeface="+mn-cs"/>
        </a:defRPr>
      </a:lvl4pPr>
      <a:lvl5pPr marL="1280160" indent="-182880" algn="l" rtl="0" eaLnBrk="1" latinLnBrk="0" hangingPunct="1">
        <a:spcBef>
          <a:spcPts val="250"/>
        </a:spcBef>
        <a:buClr>
          <a:schemeClr val="accent3">
            <a:tint val="85000"/>
            <a:satMod val="275000"/>
          </a:schemeClr>
        </a:buClr>
        <a:buSzPct val="100000"/>
        <a:buFont typeface="Wingdings 2"/>
        <a:buChar char=""/>
        <a:defRPr kumimoji="0" sz="1800" kern="1200">
          <a:solidFill>
            <a:schemeClr val="tx1"/>
          </a:solidFill>
          <a:latin typeface="+mn-lt"/>
          <a:ea typeface="+mn-ea"/>
          <a:cs typeface="+mn-cs"/>
        </a:defRPr>
      </a:lvl5pPr>
      <a:lvl6pPr marL="1490472" indent="-182880" algn="l" rtl="0" eaLnBrk="1" latinLnBrk="0" hangingPunct="1">
        <a:spcBef>
          <a:spcPts val="250"/>
        </a:spcBef>
        <a:buClr>
          <a:schemeClr val="accent3">
            <a:tint val="85000"/>
            <a:satMod val="275000"/>
          </a:schemeClr>
        </a:buClr>
        <a:buSzPct val="100000"/>
        <a:buFont typeface="Verdana"/>
        <a:buChar char="◦"/>
        <a:defRPr kumimoji="0" sz="1700" kern="1200" baseline="0">
          <a:solidFill>
            <a:schemeClr val="tx1"/>
          </a:solidFill>
          <a:latin typeface="+mn-lt"/>
          <a:ea typeface="+mn-ea"/>
          <a:cs typeface="+mn-cs"/>
        </a:defRPr>
      </a:lvl6pPr>
      <a:lvl7pPr marL="1700784"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7pPr>
      <a:lvl8pPr marL="1920240" indent="-182880" algn="l" rtl="0" eaLnBrk="1" latinLnBrk="0" hangingPunct="1">
        <a:spcBef>
          <a:spcPts val="257"/>
        </a:spcBef>
        <a:buClr>
          <a:schemeClr val="accent3">
            <a:tint val="85000"/>
            <a:satMod val="275000"/>
          </a:schemeClr>
        </a:buClr>
        <a:buSzPct val="100000"/>
        <a:buFont typeface="Verdana"/>
        <a:buChar char="◦"/>
        <a:defRPr kumimoji="0" sz="1500" kern="1200" baseline="0">
          <a:solidFill>
            <a:schemeClr val="tx1"/>
          </a:solidFill>
          <a:latin typeface="+mn-lt"/>
          <a:ea typeface="+mn-ea"/>
          <a:cs typeface="+mn-cs"/>
        </a:defRPr>
      </a:lvl8pPr>
      <a:lvl9pPr marL="2148840"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Заголовок 4"/>
          <p:cNvSpPr>
            <a:spLocks noGrp="1"/>
          </p:cNvSpPr>
          <p:nvPr>
            <p:ph type="ctrTitle"/>
          </p:nvPr>
        </p:nvSpPr>
        <p:spPr>
          <a:xfrm>
            <a:off x="611560" y="1052736"/>
            <a:ext cx="7772400" cy="1470025"/>
          </a:xfrm>
        </p:spPr>
        <p:txBody>
          <a:bodyPr>
            <a:normAutofit fontScale="90000"/>
          </a:bodyPr>
          <a:lstStyle/>
          <a:p>
            <a:r>
              <a:rPr lang="ru-RU" dirty="0" smtClean="0"/>
              <a:t>ПРЕЗЕНТАЦИЯ :  «</a:t>
            </a:r>
            <a:r>
              <a:rPr lang="ru-RU" dirty="0" err="1" smtClean="0"/>
              <a:t>Белый,синий,красный</a:t>
            </a:r>
            <a:r>
              <a:rPr lang="ru-RU" dirty="0" smtClean="0"/>
              <a:t>!  </a:t>
            </a:r>
            <a:endParaRPr lang="ru-RU" dirty="0"/>
          </a:p>
        </p:txBody>
      </p:sp>
      <p:sp>
        <p:nvSpPr>
          <p:cNvPr id="3" name="Подзаголовок 2"/>
          <p:cNvSpPr>
            <a:spLocks noGrp="1"/>
          </p:cNvSpPr>
          <p:nvPr>
            <p:ph type="subTitle" idx="1"/>
          </p:nvPr>
        </p:nvSpPr>
        <p:spPr>
          <a:xfrm>
            <a:off x="1475656" y="4941168"/>
            <a:ext cx="6400800" cy="1752600"/>
          </a:xfrm>
          <a:solidFill>
            <a:srgbClr val="FF0000"/>
          </a:solidFill>
        </p:spPr>
        <p:txBody>
          <a:bodyPr>
            <a:normAutofit/>
          </a:bodyPr>
          <a:lstStyle/>
          <a:p>
            <a:r>
              <a:rPr lang="ru-RU" sz="2400" dirty="0" smtClean="0"/>
              <a:t>Государственный Флаг Российской Федерации.</a:t>
            </a:r>
            <a:endParaRPr lang="ru-RU" sz="2400" dirty="0"/>
          </a:p>
        </p:txBody>
      </p:sp>
      <p:pic>
        <p:nvPicPr>
          <p:cNvPr id="4" name="Рисунок 3"/>
          <p:cNvPicPr/>
          <p:nvPr/>
        </p:nvPicPr>
        <p:blipFill>
          <a:blip r:embed="rId2" cstate="print"/>
          <a:srcRect/>
          <a:stretch>
            <a:fillRect/>
          </a:stretch>
        </p:blipFill>
        <p:spPr bwMode="auto">
          <a:xfrm>
            <a:off x="3347864" y="2420888"/>
            <a:ext cx="3168352" cy="2340192"/>
          </a:xfrm>
          <a:prstGeom prst="rect">
            <a:avLst/>
          </a:prstGeom>
          <a:noFill/>
          <a:ln w="9525">
            <a:noFill/>
            <a:miter lim="800000"/>
            <a:headEnd/>
            <a:tailEnd/>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dirty="0"/>
          </a:p>
        </p:txBody>
      </p:sp>
      <p:sp>
        <p:nvSpPr>
          <p:cNvPr id="5" name="Содержимое 4"/>
          <p:cNvSpPr>
            <a:spLocks noGrp="1"/>
          </p:cNvSpPr>
          <p:nvPr>
            <p:ph idx="1"/>
          </p:nvPr>
        </p:nvSpPr>
        <p:spPr/>
        <p:txBody>
          <a:bodyPr>
            <a:normAutofit fontScale="85000" lnSpcReduction="20000"/>
          </a:bodyPr>
          <a:lstStyle/>
          <a:p>
            <a:r>
              <a:rPr lang="ru-RU" dirty="0" smtClean="0"/>
              <a:t>Мы</a:t>
            </a:r>
            <a:r>
              <a:rPr lang="ru-RU" dirty="0" smtClean="0"/>
              <a:t> </a:t>
            </a:r>
            <a:r>
              <a:rPr lang="ru-RU" dirty="0" smtClean="0"/>
              <a:t>с вами живем в самой большой и прекрасной стране на Земле! Вы уже знаете, как называется наша страна? (Ответы детей.) Правильно, у нашей страны удивительно красивое, звучное имя – Россия.</a:t>
            </a:r>
          </a:p>
          <a:p>
            <a:r>
              <a:rPr lang="ru-RU" dirty="0" smtClean="0"/>
              <a:t>А</a:t>
            </a:r>
            <a:r>
              <a:rPr lang="ru-RU" dirty="0" smtClean="0"/>
              <a:t> </a:t>
            </a:r>
            <a:r>
              <a:rPr lang="ru-RU" dirty="0" smtClean="0"/>
              <a:t>как же нам отличить ее от других стран?</a:t>
            </a:r>
          </a:p>
          <a:p>
            <a:r>
              <a:rPr lang="ru-RU" dirty="0" smtClean="0"/>
              <a:t>У каждой страны есть свой флаг. Российский флаг состоит из трех полос: верхняя полоска – белая, как чистый снег, средняя полоса – синяя, как ясное небо, а нижняя полоска – красная, как солнышко на рассвете.</a:t>
            </a:r>
          </a:p>
          <a:p>
            <a:r>
              <a:rPr lang="ru-RU" dirty="0" smtClean="0"/>
              <a:t>Послушайте стихотворение о нашем флаге, и вы узнаете, что же означают эти три цвета</a:t>
            </a:r>
            <a:endParaRPr lang="ru-RU"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blipFill>
          <a:blip r:embed="rId3" cstate="print"/>
          <a:tile tx="0" ty="0" sx="100000" sy="100000" flip="none" algn="tl"/>
        </a:blip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Послушайте стихотворение о нашем флаге, и вы узнаете, что же означают эти три цвета</a:t>
            </a:r>
            <a:endParaRPr lang="ru-RU" dirty="0"/>
          </a:p>
        </p:txBody>
      </p:sp>
      <p:sp>
        <p:nvSpPr>
          <p:cNvPr id="3" name="Содержимое 2"/>
          <p:cNvSpPr>
            <a:spLocks noGrp="1"/>
          </p:cNvSpPr>
          <p:nvPr>
            <p:ph idx="1"/>
          </p:nvPr>
        </p:nvSpPr>
        <p:spPr/>
        <p:txBody>
          <a:bodyPr>
            <a:normAutofit fontScale="92500"/>
          </a:bodyPr>
          <a:lstStyle/>
          <a:p>
            <a:r>
              <a:rPr lang="ru-RU" dirty="0" smtClean="0"/>
              <a:t>Три полоски флага – это неспроста:</a:t>
            </a:r>
          </a:p>
          <a:p>
            <a:r>
              <a:rPr lang="ru-RU" dirty="0" smtClean="0"/>
              <a:t>Белая полоска – мир и чистота,</a:t>
            </a:r>
          </a:p>
          <a:p>
            <a:r>
              <a:rPr lang="ru-RU" dirty="0" smtClean="0"/>
              <a:t>Синяя полоска – это цвет небес,</a:t>
            </a:r>
          </a:p>
          <a:p>
            <a:r>
              <a:rPr lang="ru-RU" dirty="0" smtClean="0"/>
              <a:t>Куполов нарядных, радости, чудес,</a:t>
            </a:r>
          </a:p>
          <a:p>
            <a:r>
              <a:rPr lang="ru-RU" dirty="0" smtClean="0"/>
              <a:t>Красная полоска – подвиги солдат,</a:t>
            </a:r>
          </a:p>
          <a:p>
            <a:r>
              <a:rPr lang="ru-RU" dirty="0" smtClean="0"/>
              <a:t>Что свою отчизну от врагов хранят.</a:t>
            </a:r>
          </a:p>
          <a:p>
            <a:r>
              <a:rPr lang="ru-RU" dirty="0" smtClean="0"/>
              <a:t>Он страны великой самый главный знак - </a:t>
            </a:r>
          </a:p>
          <a:p>
            <a:r>
              <a:rPr lang="ru-RU" dirty="0" smtClean="0"/>
              <a:t>Доблестный трехцветный наш российский флаг! </a:t>
            </a:r>
            <a:endParaRPr lang="ru-RU" dirty="0"/>
          </a:p>
        </p:txBody>
      </p:sp>
      <p:pic>
        <p:nvPicPr>
          <p:cNvPr id="4" name="Рисунок 3"/>
          <p:cNvPicPr/>
          <p:nvPr/>
        </p:nvPicPr>
        <p:blipFill>
          <a:blip r:embed="rId4" cstate="print"/>
          <a:srcRect/>
          <a:stretch>
            <a:fillRect/>
          </a:stretch>
        </p:blipFill>
        <p:spPr bwMode="auto">
          <a:xfrm>
            <a:off x="7020272" y="1052736"/>
            <a:ext cx="1632000" cy="1224000"/>
          </a:xfrm>
          <a:prstGeom prst="rect">
            <a:avLst/>
          </a:prstGeom>
          <a:noFill/>
          <a:ln w="9525">
            <a:noFill/>
            <a:miter lim="800000"/>
            <a:headEnd/>
            <a:tailEnd/>
          </a:ln>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Каждый цвет имеет определённый смысл.</a:t>
            </a:r>
            <a:endParaRPr lang="ru-RU" dirty="0"/>
          </a:p>
        </p:txBody>
      </p:sp>
      <p:pic>
        <p:nvPicPr>
          <p:cNvPr id="1026" name="Picture 2"/>
          <p:cNvPicPr>
            <a:picLocks noGrp="1" noChangeAspect="1" noChangeArrowheads="1"/>
          </p:cNvPicPr>
          <p:nvPr>
            <p:ph idx="1"/>
          </p:nvPr>
        </p:nvPicPr>
        <p:blipFill>
          <a:blip r:embed="rId2" cstate="print"/>
          <a:srcRect/>
          <a:stretch>
            <a:fillRect/>
          </a:stretch>
        </p:blipFill>
        <p:spPr bwMode="auto">
          <a:xfrm>
            <a:off x="1803135" y="530225"/>
            <a:ext cx="5583767" cy="4187825"/>
          </a:xfrm>
          <a:prstGeom prst="rect">
            <a:avLst/>
          </a:prstGeom>
          <a:noFill/>
          <a:ln w="9525">
            <a:noFill/>
            <a:miter lim="800000"/>
            <a:headEnd/>
            <a:tailEnd/>
          </a:ln>
          <a:effectLst/>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dirty="0"/>
          </a:p>
        </p:txBody>
      </p:sp>
      <p:sp>
        <p:nvSpPr>
          <p:cNvPr id="3" name="Содержимое 2"/>
          <p:cNvSpPr>
            <a:spLocks noGrp="1"/>
          </p:cNvSpPr>
          <p:nvPr>
            <p:ph idx="1"/>
          </p:nvPr>
        </p:nvSpPr>
        <p:spPr/>
        <p:txBody>
          <a:bodyPr>
            <a:normAutofit fontScale="70000" lnSpcReduction="20000"/>
          </a:bodyPr>
          <a:lstStyle/>
          <a:p>
            <a:r>
              <a:rPr lang="ru-RU" dirty="0" smtClean="0"/>
              <a:t>- Где можно увидеть флаги или флажки? </a:t>
            </a:r>
          </a:p>
          <a:p>
            <a:pPr>
              <a:buNone/>
            </a:pPr>
            <a:endParaRPr lang="ru-RU" dirty="0" smtClean="0"/>
          </a:p>
          <a:p>
            <a:pPr>
              <a:buNone/>
            </a:pPr>
            <a:r>
              <a:rPr lang="ru-RU" dirty="0" smtClean="0"/>
              <a:t>- На зданиях, например, на Доме правительства. В праздники – украшают дома, улицы. Флаги можно увидеть на кораблях, самолётах, в руках солдат, спортсменов. </a:t>
            </a:r>
          </a:p>
          <a:p>
            <a:r>
              <a:rPr lang="ru-RU" dirty="0" smtClean="0"/>
              <a:t>Если флаг на самолёте или корабле, он поможет узнать из какой они страны. Во время больших спортивных соревнований, например, во время Олимпийских игр, можно узнать спортсмены из каких стран будут участвовать в этих соревнованиях. Во время награждения флаг страны победителя поднимается высоко-высоко над стадионом. В это время мы испытываем гордость за наших спортсменов, за нашу Родину.</a:t>
            </a:r>
            <a:endParaRPr lang="ru-RU"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dirty="0"/>
          </a:p>
        </p:txBody>
      </p:sp>
      <p:pic>
        <p:nvPicPr>
          <p:cNvPr id="1026" name="Picture 2"/>
          <p:cNvPicPr>
            <a:picLocks noGrp="1" noChangeAspect="1" noChangeArrowheads="1"/>
          </p:cNvPicPr>
          <p:nvPr>
            <p:ph idx="1"/>
          </p:nvPr>
        </p:nvPicPr>
        <p:blipFill>
          <a:blip r:embed="rId2" cstate="print"/>
          <a:srcRect/>
          <a:stretch>
            <a:fillRect/>
          </a:stretch>
        </p:blipFill>
        <p:spPr bwMode="auto">
          <a:xfrm>
            <a:off x="2442215" y="530225"/>
            <a:ext cx="4305608" cy="4187825"/>
          </a:xfrm>
          <a:prstGeom prst="rect">
            <a:avLst/>
          </a:prstGeom>
          <a:noFill/>
          <a:ln w="9525">
            <a:noFill/>
            <a:miter lim="800000"/>
            <a:headEnd/>
            <a:tailEnd/>
          </a:ln>
          <a:effectLst/>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dirty="0"/>
          </a:p>
        </p:txBody>
      </p:sp>
      <p:pic>
        <p:nvPicPr>
          <p:cNvPr id="2050" name="Picture 2"/>
          <p:cNvPicPr>
            <a:picLocks noGrp="1" noChangeAspect="1" noChangeArrowheads="1"/>
          </p:cNvPicPr>
          <p:nvPr>
            <p:ph idx="1"/>
          </p:nvPr>
        </p:nvPicPr>
        <p:blipFill>
          <a:blip r:embed="rId2" cstate="print"/>
          <a:srcRect/>
          <a:stretch>
            <a:fillRect/>
          </a:stretch>
        </p:blipFill>
        <p:spPr bwMode="auto">
          <a:xfrm>
            <a:off x="1803135" y="530225"/>
            <a:ext cx="5583767" cy="4187825"/>
          </a:xfrm>
          <a:prstGeom prst="rect">
            <a:avLst/>
          </a:prstGeom>
          <a:noFill/>
          <a:ln w="9525">
            <a:noFill/>
            <a:miter lim="800000"/>
            <a:headEnd/>
            <a:tailEnd/>
          </a:ln>
          <a:effectLst/>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dirty="0"/>
          </a:p>
        </p:txBody>
      </p:sp>
      <p:pic>
        <p:nvPicPr>
          <p:cNvPr id="3074" name="Picture 2"/>
          <p:cNvPicPr>
            <a:picLocks noGrp="1" noChangeAspect="1" noChangeArrowheads="1"/>
          </p:cNvPicPr>
          <p:nvPr>
            <p:ph idx="1"/>
          </p:nvPr>
        </p:nvPicPr>
        <p:blipFill>
          <a:blip r:embed="rId2" cstate="print"/>
          <a:srcRect/>
          <a:stretch>
            <a:fillRect/>
          </a:stretch>
        </p:blipFill>
        <p:spPr bwMode="auto">
          <a:xfrm>
            <a:off x="1745081" y="530225"/>
            <a:ext cx="5699875" cy="4187825"/>
          </a:xfrm>
          <a:prstGeom prst="rect">
            <a:avLst/>
          </a:prstGeom>
          <a:noFill/>
          <a:ln w="9525">
            <a:noFill/>
            <a:miter lim="800000"/>
            <a:headEnd/>
            <a:tailEnd/>
          </a:ln>
          <a:effectLst/>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dirty="0"/>
          </a:p>
        </p:txBody>
      </p:sp>
      <p:sp>
        <p:nvSpPr>
          <p:cNvPr id="3" name="Содержимое 2"/>
          <p:cNvSpPr>
            <a:spLocks noGrp="1"/>
          </p:cNvSpPr>
          <p:nvPr>
            <p:ph idx="1"/>
          </p:nvPr>
        </p:nvSpPr>
        <p:spPr/>
        <p:txBody>
          <a:bodyPr>
            <a:normAutofit fontScale="92500" lnSpcReduction="10000"/>
          </a:bodyPr>
          <a:lstStyle/>
          <a:p>
            <a:r>
              <a:rPr lang="ru-RU" dirty="0" smtClean="0"/>
              <a:t>Если флаг на самолёте или корабле, он поможет узнать из какой они страны. Во время больших спортивных соревнований, например, во время Олимпийских игр, можно узнать спортсмены из каких стран будут участвовать в этих соревнованиях. Во время награждения флаг страны победителя поднимается высоко-высоко над стадионом. В это время мы испытываем гордость за наших спортсменов, за нашу Родину.</a:t>
            </a:r>
            <a:endParaRPr lang="ru-RU"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Аспект">
  <a:themeElements>
    <a:clrScheme name="Аспект">
      <a:dk1>
        <a:sysClr val="windowText" lastClr="000000"/>
      </a:dk1>
      <a:lt1>
        <a:sysClr val="window" lastClr="FFFFFF"/>
      </a:lt1>
      <a:dk2>
        <a:srgbClr val="323232"/>
      </a:dk2>
      <a:lt2>
        <a:srgbClr val="E3DED1"/>
      </a:lt2>
      <a:accent1>
        <a:srgbClr val="F07F09"/>
      </a:accent1>
      <a:accent2>
        <a:srgbClr val="9F2936"/>
      </a:accent2>
      <a:accent3>
        <a:srgbClr val="1B587C"/>
      </a:accent3>
      <a:accent4>
        <a:srgbClr val="4E8542"/>
      </a:accent4>
      <a:accent5>
        <a:srgbClr val="604878"/>
      </a:accent5>
      <a:accent6>
        <a:srgbClr val="C19859"/>
      </a:accent6>
      <a:hlink>
        <a:srgbClr val="6B9F25"/>
      </a:hlink>
      <a:folHlink>
        <a:srgbClr val="B26B02"/>
      </a:folHlink>
    </a:clrScheme>
    <a:fontScheme name="Аспект">
      <a:maj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ajorFont>
      <a:min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inorFont>
    </a:fontScheme>
    <a:fmtScheme name="Аспект">
      <a:fillStyleLst>
        <a:solidFill>
          <a:schemeClr val="phClr"/>
        </a:solidFill>
        <a:gradFill rotWithShape="1">
          <a:gsLst>
            <a:gs pos="0">
              <a:schemeClr val="phClr">
                <a:tint val="65000"/>
                <a:satMod val="270000"/>
              </a:schemeClr>
            </a:gs>
            <a:gs pos="25000">
              <a:schemeClr val="phClr">
                <a:tint val="60000"/>
                <a:satMod val="300000"/>
              </a:schemeClr>
            </a:gs>
            <a:gs pos="100000">
              <a:schemeClr val="phClr">
                <a:tint val="29000"/>
                <a:satMod val="400000"/>
              </a:schemeClr>
            </a:gs>
          </a:gsLst>
          <a:lin ang="16200000" scaled="1"/>
        </a:gradFill>
        <a:gradFill rotWithShape="1">
          <a:gsLst>
            <a:gs pos="0">
              <a:schemeClr val="phClr">
                <a:shade val="45000"/>
                <a:satMod val="155000"/>
              </a:schemeClr>
            </a:gs>
            <a:gs pos="60000">
              <a:schemeClr val="phClr">
                <a:shade val="95000"/>
                <a:satMod val="150000"/>
              </a:schemeClr>
            </a:gs>
            <a:gs pos="100000">
              <a:schemeClr val="phClr">
                <a:tint val="87000"/>
                <a:satMod val="250000"/>
              </a:schemeClr>
            </a:gs>
          </a:gsLst>
          <a:lin ang="16200000" scaled="0"/>
        </a:gradFill>
      </a:fillStyleLst>
      <a:lnStyleLst>
        <a:ln w="9525" cap="flat" cmpd="sng" algn="ctr">
          <a:solidFill>
            <a:schemeClr val="phClr">
              <a:satMod val="150000"/>
            </a:schemeClr>
          </a:solidFill>
          <a:prstDash val="solid"/>
        </a:ln>
        <a:ln w="42500" cap="flat" cmpd="sng" algn="ctr">
          <a:solidFill>
            <a:schemeClr val="phClr"/>
          </a:solidFill>
          <a:prstDash val="solid"/>
        </a:ln>
        <a:ln w="38100" cap="flat" cmpd="sng" algn="ctr">
          <a:solidFill>
            <a:schemeClr val="phClr"/>
          </a:solidFill>
          <a:prstDash val="solid"/>
        </a:ln>
      </a:lnStyleLst>
      <a:effectStyleLst>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scene3d>
            <a:camera prst="orthographicFront" fov="0">
              <a:rot lat="0" lon="0" rev="0"/>
            </a:camera>
            <a:lightRig rig="contrasting" dir="t">
              <a:rot lat="0" lon="0" rev="12000000"/>
            </a:lightRig>
          </a:scene3d>
          <a:sp3d prstMaterial="powder">
            <a:bevelT h="50800"/>
          </a:sp3d>
        </a:effectStyle>
      </a:effectStyleLst>
      <a:bgFillStyleLst>
        <a:solidFill>
          <a:schemeClr val="phClr"/>
        </a:solidFill>
        <a:gradFill rotWithShape="1">
          <a:gsLst>
            <a:gs pos="0">
              <a:schemeClr val="phClr">
                <a:shade val="35000"/>
                <a:satMod val="150000"/>
              </a:schemeClr>
            </a:gs>
            <a:gs pos="45000">
              <a:schemeClr val="phClr">
                <a:shade val="68000"/>
                <a:satMod val="155000"/>
              </a:schemeClr>
            </a:gs>
            <a:gs pos="100000">
              <a:schemeClr val="phClr">
                <a:tint val="70000"/>
                <a:satMod val="175000"/>
              </a:schemeClr>
            </a:gs>
          </a:gsLst>
          <a:lin ang="16200000" scaled="0"/>
        </a:gradFill>
        <a:blipFill>
          <a:blip xmlns:r="http://schemas.openxmlformats.org/officeDocument/2006/relationships" r:embed="rId1">
            <a:duotone>
              <a:schemeClr val="phClr">
                <a:shade val="800"/>
                <a:satMod val="150000"/>
              </a:schemeClr>
              <a:schemeClr val="phClr">
                <a:tint val="80000"/>
                <a:satMod val="150000"/>
              </a:schemeClr>
            </a:duotone>
          </a:blip>
          <a:tile tx="0" ty="0" sx="75000" sy="75000" flip="none" algn="tl"/>
        </a:blip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Aspect</Template>
  <TotalTime>0</TotalTime>
  <Words>365</Words>
  <Application>Microsoft Office PowerPoint</Application>
  <PresentationFormat>Экран (4:3)</PresentationFormat>
  <Paragraphs>22</Paragraphs>
  <Slides>9</Slides>
  <Notes>1</Notes>
  <HiddenSlides>0</HiddenSlides>
  <MMClips>0</MMClips>
  <ScaleCrop>false</ScaleCrop>
  <HeadingPairs>
    <vt:vector size="4" baseType="variant">
      <vt:variant>
        <vt:lpstr>Тема</vt:lpstr>
      </vt:variant>
      <vt:variant>
        <vt:i4>1</vt:i4>
      </vt:variant>
      <vt:variant>
        <vt:lpstr>Заголовки слайдов</vt:lpstr>
      </vt:variant>
      <vt:variant>
        <vt:i4>9</vt:i4>
      </vt:variant>
    </vt:vector>
  </HeadingPairs>
  <TitlesOfParts>
    <vt:vector size="10" baseType="lpstr">
      <vt:lpstr>Аспект</vt:lpstr>
      <vt:lpstr>ПРЕЗЕНТАЦИЯ :  «Белый,синий,красный!  </vt:lpstr>
      <vt:lpstr>Слайд 2</vt:lpstr>
      <vt:lpstr>Послушайте стихотворение о нашем флаге, и вы узнаете, что же означают эти три цвета</vt:lpstr>
      <vt:lpstr>Каждый цвет имеет определённый смысл.</vt:lpstr>
      <vt:lpstr>Слайд 5</vt:lpstr>
      <vt:lpstr>Слайд 6</vt:lpstr>
      <vt:lpstr>Слайд 7</vt:lpstr>
      <vt:lpstr>Слайд 8</vt:lpstr>
      <vt:lpstr>Слайд 9</vt:lpstr>
    </vt:vector>
  </TitlesOfParts>
  <Company>SPecialiST RePack</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Слайд 1</dc:title>
  <dc:creator>Admin</dc:creator>
  <cp:lastModifiedBy>Admin</cp:lastModifiedBy>
  <cp:revision>28</cp:revision>
  <dcterms:created xsi:type="dcterms:W3CDTF">2015-08-23T09:23:50Z</dcterms:created>
  <dcterms:modified xsi:type="dcterms:W3CDTF">2015-08-25T03:12:34Z</dcterms:modified>
</cp:coreProperties>
</file>