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5" r:id="rId4"/>
    <p:sldId id="258" r:id="rId5"/>
    <p:sldId id="266" r:id="rId6"/>
    <p:sldId id="259" r:id="rId7"/>
    <p:sldId id="267" r:id="rId8"/>
    <p:sldId id="260" r:id="rId9"/>
    <p:sldId id="261" r:id="rId10"/>
    <p:sldId id="268" r:id="rId11"/>
    <p:sldId id="262" r:id="rId12"/>
    <p:sldId id="269" r:id="rId13"/>
    <p:sldId id="263" r:id="rId14"/>
    <p:sldId id="264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9936" autoAdjust="0"/>
    <p:restoredTop sz="90280" autoAdjust="0"/>
  </p:normalViewPr>
  <p:slideViewPr>
    <p:cSldViewPr>
      <p:cViewPr varScale="1">
        <p:scale>
          <a:sx n="62" d="100"/>
          <a:sy n="62" d="100"/>
        </p:scale>
        <p:origin x="-127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77D787-27FA-45B1-A5B2-1D079AD72FFC}" type="datetimeFigureOut">
              <a:rPr lang="ru-RU"/>
              <a:pPr>
                <a:defRPr/>
              </a:pPr>
              <a:t>31.05.2016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FBF280-34F6-47E5-8A89-A3CAB5510FF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AD9299-7503-4FD3-9788-00853DAFD2A9}" type="datetimeFigureOut">
              <a:rPr lang="ru-RU"/>
              <a:pPr>
                <a:defRPr/>
              </a:pPr>
              <a:t>31.05.2016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C89B32-8603-4127-AE85-A1E635CE6A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6998CE-FD1C-49D0-BE4B-E984B007A3D3}" type="datetimeFigureOut">
              <a:rPr lang="ru-RU"/>
              <a:pPr>
                <a:defRPr/>
              </a:pPr>
              <a:t>31.05.2016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274BD3-C46D-40BF-96E0-2741119A7B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0DB4C9-5DC9-4FEC-B03F-F764B2805F89}" type="datetimeFigureOut">
              <a:rPr lang="ru-RU"/>
              <a:pPr>
                <a:defRPr/>
              </a:pPr>
              <a:t>31.05.2016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9D4DB-723F-47AE-B3EA-05BAE15BC7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4B6FB9-C365-4DE8-9947-1D2A8C1FACEE}" type="datetimeFigureOut">
              <a:rPr lang="ru-RU"/>
              <a:pPr>
                <a:defRPr/>
              </a:pPr>
              <a:t>31.05.2016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D9618C-8DB3-48EB-98CB-21B0E117FC0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783399-2B55-4A3B-9740-1D5EFC6F4222}" type="datetimeFigureOut">
              <a:rPr lang="ru-RU"/>
              <a:pPr>
                <a:defRPr/>
              </a:pPr>
              <a:t>31.05.2016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7F8FAF-9B51-4010-9A31-EF21F86F43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B466F9-427A-4406-912F-BE5A29C9280E}" type="datetimeFigureOut">
              <a:rPr lang="ru-RU"/>
              <a:pPr>
                <a:defRPr/>
              </a:pPr>
              <a:t>31.05.2016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9C63BF-5A3C-4ED6-AA1C-B2B77B06A9F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3F941C-766B-452E-A279-0D7573F7D54D}" type="datetimeFigureOut">
              <a:rPr lang="ru-RU"/>
              <a:pPr>
                <a:defRPr/>
              </a:pPr>
              <a:t>31.05.2016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B0743F-FBFB-4860-91DA-006A19E3D1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7CC896-6F28-42CB-811E-5FBBC518F12C}" type="datetimeFigureOut">
              <a:rPr lang="ru-RU"/>
              <a:pPr>
                <a:defRPr/>
              </a:pPr>
              <a:t>31.05.2016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3DD2FE-28FC-4705-B1E4-EA129E980E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2F2E21-6387-4064-A9DB-7B03D04AABDB}" type="datetimeFigureOut">
              <a:rPr lang="ru-RU"/>
              <a:pPr>
                <a:defRPr/>
              </a:pPr>
              <a:t>31.05.2016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3AB5FF-75DF-4759-A4B6-B6370A9CF9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54A859-320B-45FA-8562-02D47FBC19DC}" type="datetimeFigureOut">
              <a:rPr lang="ru-RU"/>
              <a:pPr>
                <a:defRPr/>
              </a:pPr>
              <a:t>31.05.2016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724F3F-30B2-4E61-8185-8AB4DC5837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E4179AE-39FA-4592-AAEF-BCDB0D520101}" type="datetimeFigureOut">
              <a:rPr lang="ru-RU"/>
              <a:pPr>
                <a:defRPr/>
              </a:pPr>
              <a:t>31.05.2016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9948D50-B056-4ADC-A9AE-90A1EBE498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Заголовок 1"/>
          <p:cNvSpPr>
            <a:spLocks noGrp="1"/>
          </p:cNvSpPr>
          <p:nvPr>
            <p:ph type="ctrTitle"/>
          </p:nvPr>
        </p:nvSpPr>
        <p:spPr>
          <a:xfrm>
            <a:off x="685800" y="0"/>
            <a:ext cx="7772400" cy="1484313"/>
          </a:xfrm>
        </p:spPr>
        <p:txBody>
          <a:bodyPr/>
          <a:lstStyle/>
          <a:p>
            <a:pPr eaLnBrk="1" hangingPunct="1"/>
            <a:r>
              <a:rPr lang="ru-RU" sz="6000" b="1" i="1" smtClean="0">
                <a:solidFill>
                  <a:srgbClr val="0066FF"/>
                </a:solidFill>
                <a:latin typeface="Times New Roman" pitchFamily="18" charset="0"/>
              </a:rPr>
              <a:t>Праздники России !</a:t>
            </a:r>
          </a:p>
        </p:txBody>
      </p:sp>
      <p:sp>
        <p:nvSpPr>
          <p:cNvPr id="1331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284538"/>
            <a:ext cx="6400800" cy="338455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ru-RU" sz="2800" smtClean="0">
              <a:solidFill>
                <a:srgbClr val="898989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ru-RU" smtClean="0">
              <a:solidFill>
                <a:srgbClr val="898989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ru-RU" sz="2800" b="1" i="1" smtClean="0">
              <a:solidFill>
                <a:srgbClr val="898989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ru-RU" sz="2800" smtClean="0">
              <a:solidFill>
                <a:srgbClr val="898989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ru-RU" sz="2800" smtClean="0">
              <a:solidFill>
                <a:srgbClr val="898989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ru-RU" sz="2800" smtClean="0">
              <a:solidFill>
                <a:srgbClr val="898989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ru-RU" b="1" i="1" smtClean="0">
                <a:solidFill>
                  <a:srgbClr val="0066FF"/>
                </a:solidFill>
                <a:latin typeface="Times New Roman" pitchFamily="18" charset="0"/>
              </a:rPr>
              <a:t>Выполнила Панасенко С.Н.</a:t>
            </a:r>
          </a:p>
        </p:txBody>
      </p:sp>
      <p:pic>
        <p:nvPicPr>
          <p:cNvPr id="13315" name="Picture 4" descr="X_2bf83ddb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16013" y="1341438"/>
            <a:ext cx="6842125" cy="424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74637"/>
          </a:xfrm>
        </p:spPr>
        <p:txBody>
          <a:bodyPr/>
          <a:lstStyle/>
          <a:p>
            <a:pPr eaLnBrk="1" hangingPunct="1"/>
            <a:endParaRPr lang="ru-RU" sz="4000" smtClean="0"/>
          </a:p>
        </p:txBody>
      </p:sp>
      <p:sp>
        <p:nvSpPr>
          <p:cNvPr id="22530" name="Rectangle 3"/>
          <p:cNvSpPr>
            <a:spLocks noGrp="1"/>
          </p:cNvSpPr>
          <p:nvPr>
            <p:ph type="body" idx="1"/>
          </p:nvPr>
        </p:nvSpPr>
        <p:spPr>
          <a:xfrm>
            <a:off x="457200" y="620713"/>
            <a:ext cx="8229600" cy="6237287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 typeface="Arial" charset="0"/>
              <a:buNone/>
            </a:pPr>
            <a:r>
              <a:rPr lang="ru-RU" sz="2400" smtClean="0">
                <a:solidFill>
                  <a:srgbClr val="FF0066"/>
                </a:solidFill>
                <a:latin typeface="Times New Roman" pitchFamily="18" charset="0"/>
              </a:rPr>
              <a:t>Что такое День Победы?</a:t>
            </a:r>
            <a:br>
              <a:rPr lang="ru-RU" sz="2400" smtClean="0">
                <a:solidFill>
                  <a:srgbClr val="FF0066"/>
                </a:solidFill>
                <a:latin typeface="Times New Roman" pitchFamily="18" charset="0"/>
              </a:rPr>
            </a:br>
            <a:r>
              <a:rPr lang="ru-RU" sz="2400" smtClean="0">
                <a:solidFill>
                  <a:srgbClr val="FF0066"/>
                </a:solidFill>
                <a:latin typeface="Times New Roman" pitchFamily="18" charset="0"/>
              </a:rPr>
              <a:t>Это утренний парад:</a:t>
            </a:r>
            <a:br>
              <a:rPr lang="ru-RU" sz="2400" smtClean="0">
                <a:solidFill>
                  <a:srgbClr val="FF0066"/>
                </a:solidFill>
                <a:latin typeface="Times New Roman" pitchFamily="18" charset="0"/>
              </a:rPr>
            </a:br>
            <a:r>
              <a:rPr lang="ru-RU" sz="2400" smtClean="0">
                <a:solidFill>
                  <a:srgbClr val="FF0066"/>
                </a:solidFill>
                <a:latin typeface="Times New Roman" pitchFamily="18" charset="0"/>
              </a:rPr>
              <a:t>Едут танки и ракеты,</a:t>
            </a:r>
            <a:br>
              <a:rPr lang="ru-RU" sz="2400" smtClean="0">
                <a:solidFill>
                  <a:srgbClr val="FF0066"/>
                </a:solidFill>
                <a:latin typeface="Times New Roman" pitchFamily="18" charset="0"/>
              </a:rPr>
            </a:br>
            <a:r>
              <a:rPr lang="ru-RU" sz="2400" smtClean="0">
                <a:solidFill>
                  <a:srgbClr val="FF0066"/>
                </a:solidFill>
                <a:latin typeface="Times New Roman" pitchFamily="18" charset="0"/>
              </a:rPr>
              <a:t>Марширует строй солдат.</a:t>
            </a:r>
            <a:br>
              <a:rPr lang="ru-RU" sz="2400" smtClean="0">
                <a:solidFill>
                  <a:srgbClr val="FF0066"/>
                </a:solidFill>
                <a:latin typeface="Times New Roman" pitchFamily="18" charset="0"/>
              </a:rPr>
            </a:br>
            <a:r>
              <a:rPr lang="ru-RU" sz="2400" smtClean="0">
                <a:solidFill>
                  <a:srgbClr val="FF0066"/>
                </a:solidFill>
                <a:latin typeface="Times New Roman" pitchFamily="18" charset="0"/>
              </a:rPr>
              <a:t/>
            </a:r>
            <a:br>
              <a:rPr lang="ru-RU" sz="2400" smtClean="0">
                <a:solidFill>
                  <a:srgbClr val="FF0066"/>
                </a:solidFill>
                <a:latin typeface="Times New Roman" pitchFamily="18" charset="0"/>
              </a:rPr>
            </a:br>
            <a:r>
              <a:rPr lang="ru-RU" sz="2400" smtClean="0">
                <a:solidFill>
                  <a:srgbClr val="FF0066"/>
                </a:solidFill>
                <a:latin typeface="Times New Roman" pitchFamily="18" charset="0"/>
              </a:rPr>
              <a:t>Что такое День Победы?</a:t>
            </a:r>
            <a:br>
              <a:rPr lang="ru-RU" sz="2400" smtClean="0">
                <a:solidFill>
                  <a:srgbClr val="FF0066"/>
                </a:solidFill>
                <a:latin typeface="Times New Roman" pitchFamily="18" charset="0"/>
              </a:rPr>
            </a:br>
            <a:r>
              <a:rPr lang="ru-RU" sz="2400" smtClean="0">
                <a:solidFill>
                  <a:srgbClr val="FF0066"/>
                </a:solidFill>
                <a:latin typeface="Times New Roman" pitchFamily="18" charset="0"/>
              </a:rPr>
              <a:t>Это праздничный салют:</a:t>
            </a:r>
            <a:br>
              <a:rPr lang="ru-RU" sz="2400" smtClean="0">
                <a:solidFill>
                  <a:srgbClr val="FF0066"/>
                </a:solidFill>
                <a:latin typeface="Times New Roman" pitchFamily="18" charset="0"/>
              </a:rPr>
            </a:br>
            <a:r>
              <a:rPr lang="ru-RU" sz="2400" smtClean="0">
                <a:solidFill>
                  <a:srgbClr val="FF0066"/>
                </a:solidFill>
                <a:latin typeface="Times New Roman" pitchFamily="18" charset="0"/>
              </a:rPr>
              <a:t>Фейерверк взлетает в небо,</a:t>
            </a:r>
            <a:br>
              <a:rPr lang="ru-RU" sz="2400" smtClean="0">
                <a:solidFill>
                  <a:srgbClr val="FF0066"/>
                </a:solidFill>
                <a:latin typeface="Times New Roman" pitchFamily="18" charset="0"/>
              </a:rPr>
            </a:br>
            <a:r>
              <a:rPr lang="ru-RU" sz="2400" smtClean="0">
                <a:solidFill>
                  <a:srgbClr val="FF0066"/>
                </a:solidFill>
                <a:latin typeface="Times New Roman" pitchFamily="18" charset="0"/>
              </a:rPr>
              <a:t>Рассыпаясь там и тут.</a:t>
            </a:r>
            <a:br>
              <a:rPr lang="ru-RU" sz="2400" smtClean="0">
                <a:solidFill>
                  <a:srgbClr val="FF0066"/>
                </a:solidFill>
                <a:latin typeface="Times New Roman" pitchFamily="18" charset="0"/>
              </a:rPr>
            </a:br>
            <a:r>
              <a:rPr lang="ru-RU" sz="2400" smtClean="0">
                <a:solidFill>
                  <a:srgbClr val="FF0066"/>
                </a:solidFill>
                <a:latin typeface="Times New Roman" pitchFamily="18" charset="0"/>
              </a:rPr>
              <a:t/>
            </a:r>
            <a:br>
              <a:rPr lang="ru-RU" sz="2400" smtClean="0">
                <a:solidFill>
                  <a:srgbClr val="FF0066"/>
                </a:solidFill>
                <a:latin typeface="Times New Roman" pitchFamily="18" charset="0"/>
              </a:rPr>
            </a:br>
            <a:r>
              <a:rPr lang="ru-RU" sz="2400" smtClean="0">
                <a:solidFill>
                  <a:srgbClr val="FF0066"/>
                </a:solidFill>
                <a:latin typeface="Times New Roman" pitchFamily="18" charset="0"/>
              </a:rPr>
              <a:t>Что такое День Победы?</a:t>
            </a:r>
            <a:br>
              <a:rPr lang="ru-RU" sz="2400" smtClean="0">
                <a:solidFill>
                  <a:srgbClr val="FF0066"/>
                </a:solidFill>
                <a:latin typeface="Times New Roman" pitchFamily="18" charset="0"/>
              </a:rPr>
            </a:br>
            <a:r>
              <a:rPr lang="ru-RU" sz="2400" smtClean="0">
                <a:solidFill>
                  <a:srgbClr val="FF0066"/>
                </a:solidFill>
                <a:latin typeface="Times New Roman" pitchFamily="18" charset="0"/>
              </a:rPr>
              <a:t>Это песни за столом,</a:t>
            </a:r>
            <a:br>
              <a:rPr lang="ru-RU" sz="2400" smtClean="0">
                <a:solidFill>
                  <a:srgbClr val="FF0066"/>
                </a:solidFill>
                <a:latin typeface="Times New Roman" pitchFamily="18" charset="0"/>
              </a:rPr>
            </a:br>
            <a:r>
              <a:rPr lang="ru-RU" sz="2400" smtClean="0">
                <a:solidFill>
                  <a:srgbClr val="FF0066"/>
                </a:solidFill>
                <a:latin typeface="Times New Roman" pitchFamily="18" charset="0"/>
              </a:rPr>
              <a:t>Это речи и беседы,</a:t>
            </a:r>
            <a:br>
              <a:rPr lang="ru-RU" sz="2400" smtClean="0">
                <a:solidFill>
                  <a:srgbClr val="FF0066"/>
                </a:solidFill>
                <a:latin typeface="Times New Roman" pitchFamily="18" charset="0"/>
              </a:rPr>
            </a:br>
            <a:r>
              <a:rPr lang="ru-RU" sz="2400" smtClean="0">
                <a:solidFill>
                  <a:srgbClr val="FF0066"/>
                </a:solidFill>
                <a:latin typeface="Times New Roman" pitchFamily="18" charset="0"/>
              </a:rPr>
              <a:t>Это дедушкин альбом.</a:t>
            </a:r>
            <a:br>
              <a:rPr lang="ru-RU" sz="2400" smtClean="0">
                <a:solidFill>
                  <a:srgbClr val="FF0066"/>
                </a:solidFill>
                <a:latin typeface="Times New Roman" pitchFamily="18" charset="0"/>
              </a:rPr>
            </a:br>
            <a:r>
              <a:rPr lang="ru-RU" sz="2400" smtClean="0">
                <a:solidFill>
                  <a:srgbClr val="FF0066"/>
                </a:solidFill>
                <a:latin typeface="Times New Roman" pitchFamily="18" charset="0"/>
              </a:rPr>
              <a:t/>
            </a:r>
            <a:br>
              <a:rPr lang="ru-RU" sz="2400" smtClean="0">
                <a:solidFill>
                  <a:srgbClr val="FF0066"/>
                </a:solidFill>
                <a:latin typeface="Times New Roman" pitchFamily="18" charset="0"/>
              </a:rPr>
            </a:br>
            <a:r>
              <a:rPr lang="ru-RU" sz="2400" smtClean="0">
                <a:solidFill>
                  <a:srgbClr val="FF0066"/>
                </a:solidFill>
                <a:latin typeface="Times New Roman" pitchFamily="18" charset="0"/>
              </a:rPr>
              <a:t>Это фрукты и конфеты,</a:t>
            </a:r>
            <a:br>
              <a:rPr lang="ru-RU" sz="2400" smtClean="0">
                <a:solidFill>
                  <a:srgbClr val="FF0066"/>
                </a:solidFill>
                <a:latin typeface="Times New Roman" pitchFamily="18" charset="0"/>
              </a:rPr>
            </a:br>
            <a:r>
              <a:rPr lang="ru-RU" sz="2400" smtClean="0">
                <a:solidFill>
                  <a:srgbClr val="FF0066"/>
                </a:solidFill>
                <a:latin typeface="Times New Roman" pitchFamily="18" charset="0"/>
              </a:rPr>
              <a:t>Это запахи весны…</a:t>
            </a:r>
            <a:br>
              <a:rPr lang="ru-RU" sz="2400" smtClean="0">
                <a:solidFill>
                  <a:srgbClr val="FF0066"/>
                </a:solidFill>
                <a:latin typeface="Times New Roman" pitchFamily="18" charset="0"/>
              </a:rPr>
            </a:br>
            <a:r>
              <a:rPr lang="ru-RU" sz="2400" smtClean="0">
                <a:solidFill>
                  <a:srgbClr val="FF0066"/>
                </a:solidFill>
                <a:latin typeface="Times New Roman" pitchFamily="18" charset="0"/>
              </a:rPr>
              <a:t>Что такое День Победы –</a:t>
            </a:r>
            <a:br>
              <a:rPr lang="ru-RU" sz="2400" smtClean="0">
                <a:solidFill>
                  <a:srgbClr val="FF0066"/>
                </a:solidFill>
                <a:latin typeface="Times New Roman" pitchFamily="18" charset="0"/>
              </a:rPr>
            </a:br>
            <a:r>
              <a:rPr lang="ru-RU" sz="2400" smtClean="0">
                <a:solidFill>
                  <a:srgbClr val="FF0066"/>
                </a:solidFill>
                <a:latin typeface="Times New Roman" pitchFamily="18" charset="0"/>
              </a:rPr>
              <a:t>Это значит – нет войны.</a:t>
            </a:r>
            <a:r>
              <a:rPr lang="ru-RU" sz="2000" smtClean="0"/>
              <a:t/>
            </a:r>
            <a:br>
              <a:rPr lang="ru-RU" sz="2000" smtClean="0"/>
            </a:br>
            <a:r>
              <a:rPr lang="ru-RU" sz="2000" smtClean="0"/>
              <a:t/>
            </a:r>
            <a:br>
              <a:rPr lang="ru-RU" sz="2000" smtClean="0"/>
            </a:br>
            <a:endParaRPr lang="ru-RU" sz="2000" smtClean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23554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3555" name="Picture 5" descr="85fc5fac68d75d08eb9b685e60dbd3eb53951515274134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24578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4579" name="Picture 5" descr="fgfds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25602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5603" name="Picture 5" descr="28950564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8663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26626" name="Rectangle 3"/>
          <p:cNvSpPr>
            <a:spLocks noGrp="1"/>
          </p:cNvSpPr>
          <p:nvPr>
            <p:ph type="body" idx="1"/>
          </p:nvPr>
        </p:nvSpPr>
        <p:spPr>
          <a:xfrm>
            <a:off x="457200" y="1052513"/>
            <a:ext cx="8229600" cy="5073650"/>
          </a:xfrm>
        </p:spPr>
        <p:txBody>
          <a:bodyPr/>
          <a:lstStyle/>
          <a:p>
            <a:pPr eaLnBrk="1" hangingPunct="1"/>
            <a:r>
              <a:rPr lang="ru-RU" smtClean="0">
                <a:solidFill>
                  <a:srgbClr val="0066FF"/>
                </a:solidFill>
                <a:latin typeface="Times New Roman" pitchFamily="18" charset="0"/>
              </a:rPr>
              <a:t>Россия – это не только большие города,</a:t>
            </a:r>
            <a:br>
              <a:rPr lang="ru-RU" smtClean="0">
                <a:solidFill>
                  <a:srgbClr val="0066FF"/>
                </a:solidFill>
                <a:latin typeface="Times New Roman" pitchFamily="18" charset="0"/>
              </a:rPr>
            </a:br>
            <a:r>
              <a:rPr lang="ru-RU" smtClean="0">
                <a:solidFill>
                  <a:srgbClr val="0066FF"/>
                </a:solidFill>
                <a:latin typeface="Times New Roman" pitchFamily="18" charset="0"/>
              </a:rPr>
              <a:t>Россия – это природы краса!</a:t>
            </a:r>
            <a:br>
              <a:rPr lang="ru-RU" smtClean="0">
                <a:solidFill>
                  <a:srgbClr val="0066FF"/>
                </a:solidFill>
                <a:latin typeface="Times New Roman" pitchFamily="18" charset="0"/>
              </a:rPr>
            </a:br>
            <a:r>
              <a:rPr lang="ru-RU" smtClean="0">
                <a:solidFill>
                  <a:srgbClr val="0066FF"/>
                </a:solidFill>
                <a:latin typeface="Times New Roman" pitchFamily="18" charset="0"/>
              </a:rPr>
              <a:t>Россия – это поля с высокой травой,</a:t>
            </a:r>
            <a:br>
              <a:rPr lang="ru-RU" smtClean="0">
                <a:solidFill>
                  <a:srgbClr val="0066FF"/>
                </a:solidFill>
                <a:latin typeface="Times New Roman" pitchFamily="18" charset="0"/>
              </a:rPr>
            </a:br>
            <a:r>
              <a:rPr lang="ru-RU" smtClean="0">
                <a:solidFill>
                  <a:srgbClr val="0066FF"/>
                </a:solidFill>
                <a:latin typeface="Times New Roman" pitchFamily="18" charset="0"/>
              </a:rPr>
              <a:t>Россия – это горы и тропы домой!</a:t>
            </a:r>
            <a:br>
              <a:rPr lang="ru-RU" smtClean="0">
                <a:solidFill>
                  <a:srgbClr val="0066FF"/>
                </a:solidFill>
                <a:latin typeface="Times New Roman" pitchFamily="18" charset="0"/>
              </a:rPr>
            </a:br>
            <a:r>
              <a:rPr lang="ru-RU" smtClean="0">
                <a:solidFill>
                  <a:srgbClr val="0066FF"/>
                </a:solidFill>
                <a:latin typeface="Times New Roman" pitchFamily="18" charset="0"/>
              </a:rPr>
              <a:t>Россия – это реки, леса,</a:t>
            </a:r>
            <a:br>
              <a:rPr lang="ru-RU" smtClean="0">
                <a:solidFill>
                  <a:srgbClr val="0066FF"/>
                </a:solidFill>
                <a:latin typeface="Times New Roman" pitchFamily="18" charset="0"/>
              </a:rPr>
            </a:br>
            <a:r>
              <a:rPr lang="ru-RU" smtClean="0">
                <a:solidFill>
                  <a:srgbClr val="0066FF"/>
                </a:solidFill>
                <a:latin typeface="Times New Roman" pitchFamily="18" charset="0"/>
              </a:rPr>
              <a:t>Россия таит в себе чудеса!</a:t>
            </a:r>
            <a:br>
              <a:rPr lang="ru-RU" smtClean="0">
                <a:solidFill>
                  <a:srgbClr val="0066FF"/>
                </a:solidFill>
                <a:latin typeface="Times New Roman" pitchFamily="18" charset="0"/>
              </a:rPr>
            </a:br>
            <a:r>
              <a:rPr lang="ru-RU" smtClean="0">
                <a:solidFill>
                  <a:srgbClr val="0066FF"/>
                </a:solidFill>
                <a:latin typeface="Times New Roman" pitchFamily="18" charset="0"/>
              </a:rPr>
              <a:t>Россия – родная наша земля,</a:t>
            </a:r>
            <a:br>
              <a:rPr lang="ru-RU" smtClean="0">
                <a:solidFill>
                  <a:srgbClr val="0066FF"/>
                </a:solidFill>
                <a:latin typeface="Times New Roman" pitchFamily="18" charset="0"/>
              </a:rPr>
            </a:br>
            <a:r>
              <a:rPr lang="ru-RU" smtClean="0">
                <a:solidFill>
                  <a:srgbClr val="0066FF"/>
                </a:solidFill>
                <a:latin typeface="Times New Roman" pitchFamily="18" charset="0"/>
              </a:rPr>
              <a:t>Россия, люблю я тебя!</a:t>
            </a:r>
            <a:br>
              <a:rPr lang="ru-RU" smtClean="0">
                <a:solidFill>
                  <a:srgbClr val="0066FF"/>
                </a:solidFill>
                <a:latin typeface="Times New Roman" pitchFamily="18" charset="0"/>
              </a:rPr>
            </a:br>
            <a:endParaRPr lang="ru-RU" smtClean="0">
              <a:solidFill>
                <a:srgbClr val="0066FF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14338" name="Rectangle 3"/>
          <p:cNvSpPr>
            <a:spLocks noGrp="1"/>
          </p:cNvSpPr>
          <p:nvPr>
            <p:ph type="body" idx="1"/>
          </p:nvPr>
        </p:nvSpPr>
        <p:spPr>
          <a:xfrm>
            <a:off x="827088" y="1916113"/>
            <a:ext cx="7859712" cy="4210050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4339" name="Picture 7" descr="200935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6123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15362" name="Rectangle 3"/>
          <p:cNvSpPr>
            <a:spLocks noGrp="1"/>
          </p:cNvSpPr>
          <p:nvPr>
            <p:ph type="body" idx="1"/>
          </p:nvPr>
        </p:nvSpPr>
        <p:spPr>
          <a:xfrm>
            <a:off x="457200" y="1196975"/>
            <a:ext cx="8229600" cy="4929188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 typeface="Arial" charset="0"/>
              <a:buNone/>
            </a:pPr>
            <a:r>
              <a:rPr lang="ru-RU" smtClean="0">
                <a:solidFill>
                  <a:srgbClr val="0066FF"/>
                </a:solidFill>
                <a:latin typeface="Times New Roman" pitchFamily="18" charset="0"/>
              </a:rPr>
              <a:t>Долгожданный Новый год</a:t>
            </a:r>
            <a:br>
              <a:rPr lang="ru-RU" smtClean="0">
                <a:solidFill>
                  <a:srgbClr val="0066FF"/>
                </a:solidFill>
                <a:latin typeface="Times New Roman" pitchFamily="18" charset="0"/>
              </a:rPr>
            </a:br>
            <a:r>
              <a:rPr lang="ru-RU" smtClean="0">
                <a:solidFill>
                  <a:srgbClr val="0066FF"/>
                </a:solidFill>
                <a:latin typeface="Times New Roman" pitchFamily="18" charset="0"/>
              </a:rPr>
              <a:t>Мы встречаем вместе.</a:t>
            </a:r>
            <a:br>
              <a:rPr lang="ru-RU" smtClean="0">
                <a:solidFill>
                  <a:srgbClr val="0066FF"/>
                </a:solidFill>
                <a:latin typeface="Times New Roman" pitchFamily="18" charset="0"/>
              </a:rPr>
            </a:br>
            <a:r>
              <a:rPr lang="ru-RU" smtClean="0">
                <a:solidFill>
                  <a:srgbClr val="0066FF"/>
                </a:solidFill>
                <a:latin typeface="Times New Roman" pitchFamily="18" charset="0"/>
              </a:rPr>
              <a:t>Будет дружный хоровод,</a:t>
            </a:r>
            <a:br>
              <a:rPr lang="ru-RU" smtClean="0">
                <a:solidFill>
                  <a:srgbClr val="0066FF"/>
                </a:solidFill>
                <a:latin typeface="Times New Roman" pitchFamily="18" charset="0"/>
              </a:rPr>
            </a:br>
            <a:r>
              <a:rPr lang="ru-RU" smtClean="0">
                <a:solidFill>
                  <a:srgbClr val="0066FF"/>
                </a:solidFill>
                <a:latin typeface="Times New Roman" pitchFamily="18" charset="0"/>
              </a:rPr>
              <a:t>И стишки, и песни.</a:t>
            </a:r>
            <a:br>
              <a:rPr lang="ru-RU" smtClean="0">
                <a:solidFill>
                  <a:srgbClr val="0066FF"/>
                </a:solidFill>
                <a:latin typeface="Times New Roman" pitchFamily="18" charset="0"/>
              </a:rPr>
            </a:br>
            <a:r>
              <a:rPr lang="ru-RU" smtClean="0">
                <a:solidFill>
                  <a:srgbClr val="0066FF"/>
                </a:solidFill>
                <a:latin typeface="Times New Roman" pitchFamily="18" charset="0"/>
              </a:rPr>
              <a:t/>
            </a:r>
            <a:br>
              <a:rPr lang="ru-RU" smtClean="0">
                <a:solidFill>
                  <a:srgbClr val="0066FF"/>
                </a:solidFill>
                <a:latin typeface="Times New Roman" pitchFamily="18" charset="0"/>
              </a:rPr>
            </a:br>
            <a:r>
              <a:rPr lang="ru-RU" smtClean="0">
                <a:solidFill>
                  <a:srgbClr val="0066FF"/>
                </a:solidFill>
                <a:latin typeface="Times New Roman" pitchFamily="18" charset="0"/>
              </a:rPr>
              <a:t>Пусть на елке огоньки</a:t>
            </a:r>
            <a:br>
              <a:rPr lang="ru-RU" smtClean="0">
                <a:solidFill>
                  <a:srgbClr val="0066FF"/>
                </a:solidFill>
                <a:latin typeface="Times New Roman" pitchFamily="18" charset="0"/>
              </a:rPr>
            </a:br>
            <a:r>
              <a:rPr lang="ru-RU" smtClean="0">
                <a:solidFill>
                  <a:srgbClr val="0066FF"/>
                </a:solidFill>
                <a:latin typeface="Times New Roman" pitchFamily="18" charset="0"/>
              </a:rPr>
              <a:t>Загорятся ярко,</a:t>
            </a:r>
            <a:br>
              <a:rPr lang="ru-RU" smtClean="0">
                <a:solidFill>
                  <a:srgbClr val="0066FF"/>
                </a:solidFill>
                <a:latin typeface="Times New Roman" pitchFamily="18" charset="0"/>
              </a:rPr>
            </a:br>
            <a:r>
              <a:rPr lang="ru-RU" smtClean="0">
                <a:solidFill>
                  <a:srgbClr val="0066FF"/>
                </a:solidFill>
                <a:latin typeface="Times New Roman" pitchFamily="18" charset="0"/>
              </a:rPr>
              <a:t>Всем на праздник Дед Мороз</a:t>
            </a:r>
            <a:br>
              <a:rPr lang="ru-RU" smtClean="0">
                <a:solidFill>
                  <a:srgbClr val="0066FF"/>
                </a:solidFill>
                <a:latin typeface="Times New Roman" pitchFamily="18" charset="0"/>
              </a:rPr>
            </a:br>
            <a:r>
              <a:rPr lang="ru-RU" smtClean="0">
                <a:solidFill>
                  <a:srgbClr val="0066FF"/>
                </a:solidFill>
                <a:latin typeface="Times New Roman" pitchFamily="18" charset="0"/>
              </a:rPr>
              <a:t>Принесет подарки.</a:t>
            </a:r>
            <a:br>
              <a:rPr lang="ru-RU" smtClean="0">
                <a:solidFill>
                  <a:srgbClr val="0066FF"/>
                </a:solidFill>
                <a:latin typeface="Times New Roman" pitchFamily="18" charset="0"/>
              </a:rPr>
            </a:br>
            <a:endParaRPr lang="ru-RU" smtClean="0">
              <a:solidFill>
                <a:srgbClr val="0066FF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16386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6387" name="Picture 5" descr="57463_8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17410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ru-RU" sz="4000" smtClean="0">
                <a:solidFill>
                  <a:srgbClr val="0066FF"/>
                </a:solidFill>
                <a:latin typeface="Times New Roman" pitchFamily="18" charset="0"/>
              </a:rPr>
              <a:t>Нашей Армии любимой </a:t>
            </a:r>
            <a:br>
              <a:rPr lang="ru-RU" sz="4000" smtClean="0">
                <a:solidFill>
                  <a:srgbClr val="0066FF"/>
                </a:solidFill>
                <a:latin typeface="Times New Roman" pitchFamily="18" charset="0"/>
              </a:rPr>
            </a:br>
            <a:r>
              <a:rPr lang="ru-RU" sz="4000" smtClean="0">
                <a:solidFill>
                  <a:srgbClr val="0066FF"/>
                </a:solidFill>
                <a:latin typeface="Times New Roman" pitchFamily="18" charset="0"/>
              </a:rPr>
              <a:t>День рожденья в феврале. </a:t>
            </a:r>
            <a:br>
              <a:rPr lang="ru-RU" sz="4000" smtClean="0">
                <a:solidFill>
                  <a:srgbClr val="0066FF"/>
                </a:solidFill>
                <a:latin typeface="Times New Roman" pitchFamily="18" charset="0"/>
              </a:rPr>
            </a:br>
            <a:r>
              <a:rPr lang="ru-RU" sz="4000" smtClean="0">
                <a:solidFill>
                  <a:srgbClr val="0066FF"/>
                </a:solidFill>
                <a:latin typeface="Times New Roman" pitchFamily="18" charset="0"/>
              </a:rPr>
              <a:t>Слава её, непобедимой! </a:t>
            </a:r>
            <a:br>
              <a:rPr lang="ru-RU" sz="4000" smtClean="0">
                <a:solidFill>
                  <a:srgbClr val="0066FF"/>
                </a:solidFill>
                <a:latin typeface="Times New Roman" pitchFamily="18" charset="0"/>
              </a:rPr>
            </a:br>
            <a:r>
              <a:rPr lang="ru-RU" sz="4000" smtClean="0">
                <a:solidFill>
                  <a:srgbClr val="0066FF"/>
                </a:solidFill>
                <a:latin typeface="Times New Roman" pitchFamily="18" charset="0"/>
              </a:rPr>
              <a:t>Слава миру на земле! </a:t>
            </a:r>
            <a:br>
              <a:rPr lang="ru-RU" sz="4000" smtClean="0">
                <a:solidFill>
                  <a:srgbClr val="0066FF"/>
                </a:solidFill>
                <a:latin typeface="Times New Roman" pitchFamily="18" charset="0"/>
              </a:rPr>
            </a:br>
            <a:endParaRPr lang="ru-RU" sz="4000" smtClean="0">
              <a:solidFill>
                <a:srgbClr val="0066FF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18434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8435" name="Picture 7" descr="00000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3948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19458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ru-RU" sz="4800" smtClean="0">
                <a:solidFill>
                  <a:srgbClr val="FF0066"/>
                </a:solidFill>
                <a:latin typeface="Times New Roman" pitchFamily="18" charset="0"/>
              </a:rPr>
              <a:t>Восьмое марта</a:t>
            </a:r>
            <a:r>
              <a:rPr lang="ru-RU" sz="4000" smtClean="0">
                <a:solidFill>
                  <a:srgbClr val="FF0066"/>
                </a:solidFill>
                <a:latin typeface="Times New Roman" pitchFamily="18" charset="0"/>
              </a:rPr>
              <a:t> – день хороший!</a:t>
            </a:r>
            <a:br>
              <a:rPr lang="ru-RU" sz="4000" smtClean="0">
                <a:solidFill>
                  <a:srgbClr val="FF0066"/>
                </a:solidFill>
                <a:latin typeface="Times New Roman" pitchFamily="18" charset="0"/>
              </a:rPr>
            </a:br>
            <a:r>
              <a:rPr lang="ru-RU" sz="4000" smtClean="0">
                <a:solidFill>
                  <a:srgbClr val="FF0066"/>
                </a:solidFill>
                <a:latin typeface="Times New Roman" pitchFamily="18" charset="0"/>
              </a:rPr>
              <a:t>Он – чтобы женщин поздравлять!</a:t>
            </a:r>
            <a:br>
              <a:rPr lang="ru-RU" sz="4000" smtClean="0">
                <a:solidFill>
                  <a:srgbClr val="FF0066"/>
                </a:solidFill>
                <a:latin typeface="Times New Roman" pitchFamily="18" charset="0"/>
              </a:rPr>
            </a:br>
            <a:r>
              <a:rPr lang="ru-RU" sz="4000" smtClean="0">
                <a:solidFill>
                  <a:srgbClr val="FF0066"/>
                </a:solidFill>
                <a:latin typeface="Times New Roman" pitchFamily="18" charset="0"/>
              </a:rPr>
              <a:t>И взрослых, и девчонок-крошек,</a:t>
            </a:r>
            <a:br>
              <a:rPr lang="ru-RU" sz="4000" smtClean="0">
                <a:solidFill>
                  <a:srgbClr val="FF0066"/>
                </a:solidFill>
                <a:latin typeface="Times New Roman" pitchFamily="18" charset="0"/>
              </a:rPr>
            </a:br>
            <a:r>
              <a:rPr lang="ru-RU" sz="4000" smtClean="0">
                <a:solidFill>
                  <a:srgbClr val="FF0066"/>
                </a:solidFill>
                <a:latin typeface="Times New Roman" pitchFamily="18" charset="0"/>
              </a:rPr>
              <a:t>Всего им лучшего желать.</a:t>
            </a:r>
          </a:p>
          <a:p>
            <a:pPr algn="ctr" eaLnBrk="1" hangingPunct="1">
              <a:buFont typeface="Arial" charset="0"/>
              <a:buNone/>
            </a:pPr>
            <a:endParaRPr lang="ru-RU" sz="4000" smtClean="0">
              <a:solidFill>
                <a:srgbClr val="FF0066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20482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0483" name="Picture 5" descr="facd0aa0ecc82c9720ccfbcdd75b7e7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21506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1507" name="Picture 5" descr="a059faccfa72a1addbb61286549844a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5408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</TotalTime>
  <Words>32</Words>
  <Application>Microsoft Office PowerPoint</Application>
  <PresentationFormat>Экран (4:3)</PresentationFormat>
  <Paragraphs>13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Праздники России !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Катенок</dc:creator>
  <cp:lastModifiedBy>123</cp:lastModifiedBy>
  <cp:revision>5</cp:revision>
  <dcterms:created xsi:type="dcterms:W3CDTF">2013-01-28T19:28:30Z</dcterms:created>
  <dcterms:modified xsi:type="dcterms:W3CDTF">2016-05-31T10:16:56Z</dcterms:modified>
</cp:coreProperties>
</file>