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1" r:id="rId10"/>
    <p:sldId id="268" r:id="rId11"/>
    <p:sldId id="262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6" autoAdjust="0"/>
    <p:restoredTop sz="90280" autoAdjust="0"/>
  </p:normalViewPr>
  <p:slideViewPr>
    <p:cSldViewPr>
      <p:cViewPr varScale="1">
        <p:scale>
          <a:sx n="62" d="100"/>
          <a:sy n="62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D787-27FA-45B1-A5B2-1D079AD72FF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F280-34F6-47E5-8A89-A3CAB551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9299-7503-4FD3-9788-00853DAFD2A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9B32-8603-4127-AE85-A1E635CE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98CE-FD1C-49D0-BE4B-E984B007A3D3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4BD3-C46D-40BF-96E0-2741119A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B4C9-5DC9-4FEC-B03F-F764B2805F8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D4DB-723F-47AE-B3EA-05BAE15B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6FB9-C365-4DE8-9947-1D2A8C1FACEE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618C-8DB3-48EB-98CB-21B0E117F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3399-2B55-4A3B-9740-1D5EFC6F422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8FAF-9B51-4010-9A31-EF21F86F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66F9-427A-4406-912F-BE5A29C9280E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63BF-5A3C-4ED6-AA1C-B2B77B06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941C-766B-452E-A279-0D7573F7D54D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743F-FBFB-4860-91DA-006A19E3D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C896-6F28-42CB-811E-5FBBC518F12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D2FE-28FC-4705-B1E4-EA129E980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2E21-6387-4064-A9DB-7B03D04AABDB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5FF-75DF-4759-A4B6-B6370A9CF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A859-320B-45FA-8562-02D47FBC19D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4F3F-30B2-4E61-8185-8AB4DC583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4179AE-39FA-4592-AAEF-BCDB0D52010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48D50-B056-4ADC-A9AE-90A1EBE49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84313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0066FF"/>
                </a:solidFill>
                <a:latin typeface="Times New Roman" pitchFamily="18" charset="0"/>
              </a:rPr>
              <a:t>Праздники России !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538"/>
            <a:ext cx="6400800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i="1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b="1" i="1" smtClean="0">
                <a:solidFill>
                  <a:srgbClr val="0066FF"/>
                </a:solidFill>
                <a:latin typeface="Times New Roman" pitchFamily="18" charset="0"/>
              </a:rPr>
              <a:t>Выполнила Панасенко С.Н.</a:t>
            </a:r>
          </a:p>
        </p:txBody>
      </p:sp>
      <p:pic>
        <p:nvPicPr>
          <p:cNvPr id="13315" name="Picture 4" descr="X_2bf83d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842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6237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Что такое День Победы?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утренний парад: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Едут танки и ракеты,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Марширует строй солдат.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Что такое День Победы?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праздничный салют: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Фейерверк взлетает в небо,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Рассыпаясь там и тут.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Что такое День Победы?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песни за столом,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речи и беседы,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дедушкин альбом.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фрукты и конфеты,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запахи весны…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Что такое День Победы –</a:t>
            </a:r>
            <a:b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0066"/>
                </a:solidFill>
                <a:latin typeface="Times New Roman" pitchFamily="18" charset="0"/>
              </a:rPr>
              <a:t>Это значит – нет войны.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5" descr="85fc5fac68d75d08eb9b685e60dbd3eb539515152741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5" descr="fgfd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5" descr="289505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6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это не только большие города,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это природы краса!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это поля с высокой травой,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это горы и тропы домой!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это реки, леса,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таит в себе чудеса!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 – родная наша земля,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Россия, люблю я тебя!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endParaRPr lang="ru-RU" smtClean="0">
              <a:solidFill>
                <a:srgbClr val="00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827088" y="1916113"/>
            <a:ext cx="7859712" cy="4210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7" descr="20093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Долгожданный Новый год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Мы встречаем вместе.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Будет дружный хоровод,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И стишки, и песни.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Пусть на елке огоньки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Загорятся ярко,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Всем на праздник Дед Мороз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0066FF"/>
                </a:solidFill>
                <a:latin typeface="Times New Roman" pitchFamily="18" charset="0"/>
              </a:rPr>
              <a:t>Принесет подарки.</a:t>
            </a:r>
            <a:br>
              <a:rPr lang="ru-RU" smtClean="0">
                <a:solidFill>
                  <a:srgbClr val="0066FF"/>
                </a:solidFill>
                <a:latin typeface="Times New Roman" pitchFamily="18" charset="0"/>
              </a:rPr>
            </a:br>
            <a:endParaRPr lang="ru-RU" smtClean="0">
              <a:solidFill>
                <a:srgbClr val="00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5" descr="57463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  <a:t>Нашей Армии любимой </a:t>
            </a:r>
            <a:b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  <a:t>День рожденья в феврале. </a:t>
            </a:r>
            <a:b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  <a:t>Слава её, непобедимой! </a:t>
            </a:r>
            <a:b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  <a:t>Слава миру на земле! </a:t>
            </a:r>
            <a:br>
              <a:rPr lang="ru-RU" sz="4000" smtClean="0">
                <a:solidFill>
                  <a:srgbClr val="0066FF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00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7" descr="00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smtClean="0">
                <a:solidFill>
                  <a:srgbClr val="FF0066"/>
                </a:solidFill>
                <a:latin typeface="Times New Roman" pitchFamily="18" charset="0"/>
              </a:rPr>
              <a:t>Восьмое марта</a:t>
            </a:r>
            <a: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  <a:t> – день хороший!</a:t>
            </a:r>
            <a:b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  <a:t>Он – чтобы женщин поздравлять!</a:t>
            </a:r>
            <a:b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  <a:t>И взрослых, и девчонок-крошек,</a:t>
            </a:r>
            <a:b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FF0066"/>
                </a:solidFill>
                <a:latin typeface="Times New Roman" pitchFamily="18" charset="0"/>
              </a:rPr>
              <a:t>Всего им лучшего желать.</a:t>
            </a:r>
          </a:p>
          <a:p>
            <a:pPr algn="ctr" eaLnBrk="1" hangingPunct="1">
              <a:buFont typeface="Arial" charset="0"/>
              <a:buNone/>
            </a:pPr>
            <a:endParaRPr lang="ru-RU" sz="400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5" descr="facd0aa0ecc82c9720ccfbcdd75b7e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5" descr="a059faccfa72a1addbb61286549844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Праздники России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123</cp:lastModifiedBy>
  <cp:revision>5</cp:revision>
  <dcterms:created xsi:type="dcterms:W3CDTF">2013-01-28T19:28:30Z</dcterms:created>
  <dcterms:modified xsi:type="dcterms:W3CDTF">2016-05-31T10:16:56Z</dcterms:modified>
</cp:coreProperties>
</file>