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204864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Правила дорожного движения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87824" y="4214818"/>
            <a:ext cx="3960440" cy="10863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Козлова В.В.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2068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учреждения  детский сад  общеразвивающего вида №8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59832" y="55892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Красное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 г.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VI7y6kgu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3672408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znaki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вижение на вилосепедах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3001516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Движение пешеходов запрещено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03860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332656"/>
            <a:ext cx="2818656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на велосипедах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5436096" y="404664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Движение пешеходов запрещено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Дорожный знак опасный поворот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ржный знак опасный повор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968552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3843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1-5-bezopasnost-dorozhnogo-dvizheniya-kartinki-dlya-dete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3888432" cy="4100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004-003-Na-kakoj-kartinke-Slava-pravilno-perekhodit-dorog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528392" cy="4368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5-005-Narushenie-pravil-dorozhnogo-dvizhenija-peshekhodam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5184576" cy="308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208-8-pravila-dorozhnogo-dvizheniya-detyam-kartin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43808" y="3573016"/>
            <a:ext cx="44706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7-027-Sem-pravil-PDD-dlja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638589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dd-dlya-detej-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620688"/>
            <a:ext cx="3656272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pdd-dlya-detej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19672" y="620688"/>
            <a:ext cx="3312368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2-Rassmotrim-na-dannom-risunke-narushenija-pravil-dorozhnogo-dvizh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6264696" cy="612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383118" cy="4309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0007-014-Uvazhaemye-rodit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032448" cy="479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8-5-pravila-dorozhnogo-dvizheniya-detyam-kartin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356992"/>
            <a:ext cx="460851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8-7-pravila-dorozhnogo-dvizheniya-detyam-kartin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332656"/>
            <a:ext cx="5118720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vizhenie-na-velik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590465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Движение на велосипедах</vt:lpstr>
      <vt:lpstr>Дорожный знак опасный поворот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Виктория </cp:lastModifiedBy>
  <cp:revision>11</cp:revision>
  <dcterms:created xsi:type="dcterms:W3CDTF">2014-08-03T10:36:29Z</dcterms:created>
  <dcterms:modified xsi:type="dcterms:W3CDTF">2016-05-18T12:09:29Z</dcterms:modified>
</cp:coreProperties>
</file>