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11560" y="2204864"/>
            <a:ext cx="6315092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Правила дорожного движения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987824" y="4214818"/>
            <a:ext cx="3960440" cy="108639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Козлова В.В.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620688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учреждения  детский сад  общеразвивающего вида №8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конкурсная заставка логотип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4047" y="428604"/>
            <a:ext cx="375539" cy="35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059832" y="5589240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Красное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2016 г.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kVI7y6kguag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548680"/>
            <a:ext cx="3672408" cy="3672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znaki3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8" y="2636912"/>
            <a:ext cx="3024336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Движение на вилосепедах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628800"/>
            <a:ext cx="3001516" cy="3240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Движение пешеходов запрещено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7984" y="1628800"/>
            <a:ext cx="4038600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31640" y="332656"/>
            <a:ext cx="2818656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на велосипедах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5436096" y="404664"/>
            <a:ext cx="28186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Движение пешеходов запрещено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Дорожный знак опасный поворот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Доржный знак опасный поворо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340768"/>
            <a:ext cx="4968552" cy="43204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338437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01-5-bezopasnost-dorozhnogo-dvizheniya-kartinki-dlya-detej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60648"/>
            <a:ext cx="3888432" cy="4100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0004-003-Na-kakoj-kartinke-Slava-pravilno-perekhodit-dorogu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6056" y="1340768"/>
            <a:ext cx="3528392" cy="4368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005-005-Narushenie-pravil-dorozhnogo-dvizhenija-peshekhodam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404664"/>
            <a:ext cx="5184576" cy="3085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6" descr="208-8-pravila-dorozhnogo-dvizheniya-detyam-kartinki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843808" y="3573016"/>
            <a:ext cx="447064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7-027-Sem-pravil-PDD-dlja-dete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764704"/>
            <a:ext cx="6385892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pdd-dlya-detej-4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860032" y="620688"/>
            <a:ext cx="3656272" cy="4896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pdd-dlya-detej-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619672" y="620688"/>
            <a:ext cx="3312368" cy="50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8-002-Rassmotrim-na-dannom-risunke-narushenija-pravil-dorozhnogo-dvizhenij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88640"/>
            <a:ext cx="6264696" cy="6120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1052736"/>
            <a:ext cx="4383118" cy="43099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6" descr="0007-014-Uvazhaemye-roditel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2656"/>
            <a:ext cx="4032448" cy="4797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8-5-pravila-dorozhnogo-dvizheniya-detyam-kartink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3356992"/>
            <a:ext cx="4608512" cy="3024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208-7-pravila-dorozhnogo-dvizheniya-detyam-kartinki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491880" y="332656"/>
            <a:ext cx="5118720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vizhenie-na-velikah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620688"/>
            <a:ext cx="5904655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39</Words>
  <Application>Microsoft Office PowerPoint</Application>
  <PresentationFormat>Экран (4:3)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Движение на велосипедах</vt:lpstr>
      <vt:lpstr>Дорожный знак опасный поворот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Виктория </cp:lastModifiedBy>
  <cp:revision>11</cp:revision>
  <dcterms:created xsi:type="dcterms:W3CDTF">2014-08-03T10:36:29Z</dcterms:created>
  <dcterms:modified xsi:type="dcterms:W3CDTF">2016-05-18T12:09:29Z</dcterms:modified>
</cp:coreProperties>
</file>